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2" r:id="rId2"/>
    <p:sldId id="265" r:id="rId3"/>
    <p:sldId id="268" r:id="rId4"/>
    <p:sldId id="271" r:id="rId5"/>
    <p:sldId id="274" r:id="rId6"/>
    <p:sldId id="277" r:id="rId7"/>
    <p:sldId id="280" r:id="rId8"/>
    <p:sldId id="283" r:id="rId9"/>
    <p:sldId id="286" r:id="rId10"/>
    <p:sldId id="289" r:id="rId11"/>
    <p:sldId id="292" r:id="rId12"/>
    <p:sldId id="295" r:id="rId13"/>
    <p:sldId id="298" r:id="rId14"/>
    <p:sldId id="301" r:id="rId15"/>
    <p:sldId id="304" r:id="rId16"/>
    <p:sldId id="307" r:id="rId17"/>
    <p:sldId id="310" r:id="rId18"/>
    <p:sldId id="313" r:id="rId19"/>
    <p:sldId id="316" r:id="rId20"/>
  </p:sldIdLst>
  <p:sldSz cx="9144000" cy="5145088"/>
  <p:notesSz cx="6858000" cy="9144000"/>
  <p:custDataLst>
    <p:tags r:id="rId21"/>
  </p:custDataLst>
  <p:defaultTextStyle>
    <a:defPPr>
      <a:defRPr lang="en-US" smtId="4294967295"/>
    </a:defPPr>
    <a:lvl1pPr marL="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>
            <p:custDataLst>
              <p:tags r:id="rId1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1186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02546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155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>
            <p:custDataLst>
              <p:tags r:id="rId5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93" r:id="rId2"/>
    <p:sldLayoutId id="2147483694" r:id="rId3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9pPr>
    </p:titleStyle>
    <p:bodyStyle>
      <a:lvl1pPr marL="342900" indent="-342900" algn="l" rtl="0" eaLnBrk="1" fontAlgn="base" hangingPunct="1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 eaLnBrk="1" fontAlgn="base" hangingPunct="1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6.09.30"/>
  <p:tag name="AS_TITLE" val="Aspose.Slides for .NET 4.0"/>
  <p:tag name="AS_VERSION" val="16.9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82BF53A-C3F4-4432-A6B3-0753B364C082}"/>
</file>

<file path=customXml/itemProps2.xml><?xml version="1.0" encoding="utf-8"?>
<ds:datastoreItem xmlns:ds="http://schemas.openxmlformats.org/officeDocument/2006/customXml" ds:itemID="{3DAF4F85-6BF9-4414-8158-ABC451B70F01}"/>
</file>

<file path=customXml/itemProps3.xml><?xml version="1.0" encoding="utf-8"?>
<ds:datastoreItem xmlns:ds="http://schemas.openxmlformats.org/officeDocument/2006/customXml" ds:itemID="{5E13B985-5B4A-4E07-893F-3E7F115B86C1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cp:lastModifiedBy>Tina Alvær</cp:lastModifiedBy>
  <cp:revision>1</cp:revision>
  <cp:lastPrinted>2024-05-23T11:28:48Z</cp:lastPrinted>
  <dcterms:created xsi:type="dcterms:W3CDTF">2024-05-23T09:28:48Z</dcterms:created>
  <dcterms:modified xsi:type="dcterms:W3CDTF">2024-08-19T07:30:10Z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