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53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</p:sldIdLst>
  <p:sldSz cx="9144000" cy="5145088"/>
  <p:notesSz cx="6858000" cy="9144000"/>
  <p:defaultTextStyle>
    <a:defPPr>
      <a:defRPr lang="de-DE"/>
    </a:defPPr>
    <a:lvl1pPr marL="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941" y="278"/>
      </p:cViewPr>
      <p:guideLst/>
    </p:cSldViewPr>
  </p:slideViewPr>
  <p:outlineViewPr>
    <p:cViewPr>
      <p:scale>
        <a:sx n="100" d="100"/>
        <a:sy n="100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00" d="100"/>
          <a:sy n="100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2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Relationship Id="rId27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CT_Marker_ID_4" hidden="1"/>
          <p:cNvSpPr/>
          <p:nvPr/>
        </p:nvSpPr>
        <p:spPr bwMode="gray">
          <a:xfrm>
            <a:off x="1270000" y="95250"/>
            <a:ext cx="127000" cy="952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buFont typeface="Arial" charset="0"/>
              <a:buNone/>
            </a:pPr>
            <a:endParaRPr lang="de-DE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CT_Marker_ID_4" hidden="1"/>
          <p:cNvSpPr/>
          <p:nvPr/>
        </p:nvSpPr>
        <p:spPr bwMode="gray">
          <a:xfrm>
            <a:off x="1270000" y="95250"/>
            <a:ext cx="127000" cy="952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buFont typeface="Arial" charset="0"/>
              <a:buNone/>
            </a:pPr>
            <a:endParaRPr lang="de-DE">
              <a:solidFill>
                <a:schemeClr val="tx1"/>
              </a:solidFill>
            </a:endParaRPr>
          </a:p>
        </p:txBody>
      </p:sp>
      <p:grpSp>
        <p:nvGrpSpPr>
          <p:cNvPr id="1027" name="Group 69"/>
          <p:cNvGrpSpPr/>
          <p:nvPr/>
        </p:nvGrpSpPr>
        <p:grpSpPr bwMode="auto">
          <a:xfrm>
            <a:off x="323850" y="-307975"/>
            <a:ext cx="8496300" cy="215900"/>
            <a:chOff x="204" y="-194"/>
            <a:chExt cx="5352" cy="136"/>
          </a:xfrm>
        </p:grpSpPr>
        <p:cxnSp>
          <p:nvCxnSpPr>
            <p:cNvPr id="64" name="Gerade Verbindung 63"/>
            <p:cNvCxnSpPr/>
            <p:nvPr/>
          </p:nvCxnSpPr>
          <p:spPr bwMode="gray">
            <a:xfrm rot="5400000">
              <a:off x="136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Gerade Verbindung 64"/>
            <p:cNvCxnSpPr/>
            <p:nvPr/>
          </p:nvCxnSpPr>
          <p:spPr bwMode="gray">
            <a:xfrm rot="5400000">
              <a:off x="952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Gerade Verbindung 66"/>
            <p:cNvCxnSpPr/>
            <p:nvPr/>
          </p:nvCxnSpPr>
          <p:spPr bwMode="gray">
            <a:xfrm rot="5400000">
              <a:off x="1043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Gerade Verbindung 67"/>
            <p:cNvCxnSpPr/>
            <p:nvPr/>
          </p:nvCxnSpPr>
          <p:spPr bwMode="gray">
            <a:xfrm rot="5400000">
              <a:off x="1859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Gerade Verbindung 68"/>
            <p:cNvCxnSpPr/>
            <p:nvPr/>
          </p:nvCxnSpPr>
          <p:spPr bwMode="gray">
            <a:xfrm rot="5400000">
              <a:off x="1950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Gerade Verbindung 69"/>
            <p:cNvCxnSpPr/>
            <p:nvPr/>
          </p:nvCxnSpPr>
          <p:spPr bwMode="gray">
            <a:xfrm rot="5400000">
              <a:off x="2767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Gerade Verbindung 70"/>
            <p:cNvCxnSpPr/>
            <p:nvPr/>
          </p:nvCxnSpPr>
          <p:spPr bwMode="gray">
            <a:xfrm rot="5400000">
              <a:off x="2857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Gerade Verbindung 71"/>
            <p:cNvCxnSpPr/>
            <p:nvPr/>
          </p:nvCxnSpPr>
          <p:spPr bwMode="gray">
            <a:xfrm rot="5400000">
              <a:off x="3674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Gerade Verbindung 72"/>
            <p:cNvCxnSpPr/>
            <p:nvPr/>
          </p:nvCxnSpPr>
          <p:spPr bwMode="gray">
            <a:xfrm rot="5400000">
              <a:off x="3764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Gerade Verbindung 73"/>
            <p:cNvCxnSpPr/>
            <p:nvPr/>
          </p:nvCxnSpPr>
          <p:spPr bwMode="gray">
            <a:xfrm rot="5400000">
              <a:off x="4581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Gerade Verbindung 74"/>
            <p:cNvCxnSpPr/>
            <p:nvPr/>
          </p:nvCxnSpPr>
          <p:spPr bwMode="gray">
            <a:xfrm rot="5400000">
              <a:off x="4672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Gerade Verbindung 75"/>
            <p:cNvCxnSpPr/>
            <p:nvPr/>
          </p:nvCxnSpPr>
          <p:spPr bwMode="gray">
            <a:xfrm rot="5400000">
              <a:off x="5488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28" name="Gruppieren 76"/>
          <p:cNvGrpSpPr/>
          <p:nvPr/>
        </p:nvGrpSpPr>
        <p:grpSpPr bwMode="auto">
          <a:xfrm>
            <a:off x="323850" y="5243513"/>
            <a:ext cx="8496300" cy="215900"/>
            <a:chOff x="323850" y="-531550"/>
            <a:chExt cx="8496740" cy="432060"/>
          </a:xfrm>
        </p:grpSpPr>
        <p:cxnSp>
          <p:nvCxnSpPr>
            <p:cNvPr id="78" name="Gerade Verbindung 77"/>
            <p:cNvCxnSpPr/>
            <p:nvPr/>
          </p:nvCxnSpPr>
          <p:spPr bwMode="gray">
            <a:xfrm rot="5400000">
              <a:off x="10782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Gerade Verbindung 78"/>
            <p:cNvCxnSpPr/>
            <p:nvPr/>
          </p:nvCxnSpPr>
          <p:spPr bwMode="gray">
            <a:xfrm rot="5400000">
              <a:off x="1403287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Gerade Verbindung 79"/>
            <p:cNvCxnSpPr/>
            <p:nvPr/>
          </p:nvCxnSpPr>
          <p:spPr bwMode="gray">
            <a:xfrm rot="5400000">
              <a:off x="1547758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Gerade Verbindung 82"/>
            <p:cNvCxnSpPr/>
            <p:nvPr/>
          </p:nvCxnSpPr>
          <p:spPr bwMode="gray">
            <a:xfrm rot="5400000">
              <a:off x="2843225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Gerade Verbindung 83"/>
            <p:cNvCxnSpPr/>
            <p:nvPr/>
          </p:nvCxnSpPr>
          <p:spPr bwMode="gray">
            <a:xfrm rot="5400000">
              <a:off x="2987694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Gerade Verbindung 84"/>
            <p:cNvCxnSpPr/>
            <p:nvPr/>
          </p:nvCxnSpPr>
          <p:spPr bwMode="gray">
            <a:xfrm rot="5400000">
              <a:off x="4284749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Gerade Verbindung 85"/>
            <p:cNvCxnSpPr/>
            <p:nvPr/>
          </p:nvCxnSpPr>
          <p:spPr bwMode="gray">
            <a:xfrm rot="5400000">
              <a:off x="4427632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Gerade Verbindung 86"/>
            <p:cNvCxnSpPr/>
            <p:nvPr/>
          </p:nvCxnSpPr>
          <p:spPr bwMode="gray">
            <a:xfrm rot="5400000">
              <a:off x="5724686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Gerade Verbindung 87"/>
            <p:cNvCxnSpPr/>
            <p:nvPr/>
          </p:nvCxnSpPr>
          <p:spPr bwMode="gray">
            <a:xfrm rot="5400000">
              <a:off x="5867568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Gerade Verbindung 88"/>
            <p:cNvCxnSpPr/>
            <p:nvPr/>
          </p:nvCxnSpPr>
          <p:spPr bwMode="gray">
            <a:xfrm rot="5400000">
              <a:off x="7164623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Gerade Verbindung 89"/>
            <p:cNvCxnSpPr/>
            <p:nvPr/>
          </p:nvCxnSpPr>
          <p:spPr bwMode="gray">
            <a:xfrm rot="5400000">
              <a:off x="7309093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Gerade Verbindung 90"/>
            <p:cNvCxnSpPr/>
            <p:nvPr/>
          </p:nvCxnSpPr>
          <p:spPr bwMode="gray">
            <a:xfrm rot="5400000">
              <a:off x="860456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29" name="Group 95"/>
          <p:cNvGrpSpPr/>
          <p:nvPr/>
        </p:nvGrpSpPr>
        <p:grpSpPr bwMode="auto">
          <a:xfrm>
            <a:off x="9251950" y="773113"/>
            <a:ext cx="217488" cy="4175125"/>
            <a:chOff x="5828" y="487"/>
            <a:chExt cx="137" cy="2630"/>
          </a:xfrm>
        </p:grpSpPr>
        <p:cxnSp>
          <p:nvCxnSpPr>
            <p:cNvPr id="2" name="Gerade Verbindung 92"/>
            <p:cNvCxnSpPr/>
            <p:nvPr/>
          </p:nvCxnSpPr>
          <p:spPr bwMode="gray">
            <a:xfrm>
              <a:off x="5828" y="623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" name="Gerade Verbindung 93"/>
            <p:cNvCxnSpPr/>
            <p:nvPr/>
          </p:nvCxnSpPr>
          <p:spPr bwMode="gray">
            <a:xfrm>
              <a:off x="5828" y="48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Gerade Verbindung 107"/>
            <p:cNvCxnSpPr/>
            <p:nvPr/>
          </p:nvCxnSpPr>
          <p:spPr bwMode="gray">
            <a:xfrm>
              <a:off x="5828" y="311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Gerade Verbindung 108"/>
            <p:cNvCxnSpPr/>
            <p:nvPr/>
          </p:nvCxnSpPr>
          <p:spPr bwMode="gray">
            <a:xfrm>
              <a:off x="5828" y="302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Gerade Verbindung 109"/>
            <p:cNvCxnSpPr/>
            <p:nvPr/>
          </p:nvCxnSpPr>
          <p:spPr bwMode="gray">
            <a:xfrm>
              <a:off x="5828" y="2618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Gerade Verbindung 110"/>
            <p:cNvCxnSpPr/>
            <p:nvPr/>
          </p:nvCxnSpPr>
          <p:spPr bwMode="gray">
            <a:xfrm>
              <a:off x="5828" y="2528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Gerade Verbindung 111"/>
            <p:cNvCxnSpPr/>
            <p:nvPr/>
          </p:nvCxnSpPr>
          <p:spPr bwMode="gray">
            <a:xfrm>
              <a:off x="5828" y="2119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Gerade Verbindung 112"/>
            <p:cNvCxnSpPr/>
            <p:nvPr/>
          </p:nvCxnSpPr>
          <p:spPr bwMode="gray">
            <a:xfrm>
              <a:off x="5828" y="2029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Gerade Verbindung 113"/>
            <p:cNvCxnSpPr/>
            <p:nvPr/>
          </p:nvCxnSpPr>
          <p:spPr bwMode="gray">
            <a:xfrm>
              <a:off x="5828" y="162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Gerade Verbindung 114"/>
            <p:cNvCxnSpPr/>
            <p:nvPr/>
          </p:nvCxnSpPr>
          <p:spPr bwMode="gray">
            <a:xfrm>
              <a:off x="5828" y="1530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Gerade Verbindung 115"/>
            <p:cNvCxnSpPr/>
            <p:nvPr/>
          </p:nvCxnSpPr>
          <p:spPr bwMode="gray">
            <a:xfrm>
              <a:off x="5828" y="1122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Gerade Verbindung 116"/>
            <p:cNvCxnSpPr/>
            <p:nvPr/>
          </p:nvCxnSpPr>
          <p:spPr bwMode="gray">
            <a:xfrm>
              <a:off x="5828" y="103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Gerade Verbindung 117"/>
            <p:cNvCxnSpPr/>
            <p:nvPr/>
          </p:nvCxnSpPr>
          <p:spPr bwMode="gray">
            <a:xfrm>
              <a:off x="5828" y="298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30" name="Group 109"/>
          <p:cNvGrpSpPr/>
          <p:nvPr/>
        </p:nvGrpSpPr>
        <p:grpSpPr bwMode="auto">
          <a:xfrm>
            <a:off x="-325438" y="773113"/>
            <a:ext cx="217488" cy="4175125"/>
            <a:chOff x="5828" y="487"/>
            <a:chExt cx="137" cy="2630"/>
          </a:xfrm>
        </p:grpSpPr>
        <p:cxnSp>
          <p:nvCxnSpPr>
            <p:cNvPr id="93" name="Gerade Verbindung 92"/>
            <p:cNvCxnSpPr/>
            <p:nvPr/>
          </p:nvCxnSpPr>
          <p:spPr bwMode="gray">
            <a:xfrm>
              <a:off x="5828" y="623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Gerade Verbindung 93"/>
            <p:cNvCxnSpPr/>
            <p:nvPr/>
          </p:nvCxnSpPr>
          <p:spPr bwMode="gray">
            <a:xfrm>
              <a:off x="5828" y="48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Gerade Verbindung 107"/>
            <p:cNvCxnSpPr/>
            <p:nvPr/>
          </p:nvCxnSpPr>
          <p:spPr bwMode="gray">
            <a:xfrm>
              <a:off x="5828" y="311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Gerade Verbindung 108"/>
            <p:cNvCxnSpPr/>
            <p:nvPr/>
          </p:nvCxnSpPr>
          <p:spPr bwMode="gray">
            <a:xfrm>
              <a:off x="5828" y="302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Gerade Verbindung 109"/>
            <p:cNvCxnSpPr/>
            <p:nvPr/>
          </p:nvCxnSpPr>
          <p:spPr bwMode="gray">
            <a:xfrm>
              <a:off x="5828" y="2618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Gerade Verbindung 110"/>
            <p:cNvCxnSpPr/>
            <p:nvPr/>
          </p:nvCxnSpPr>
          <p:spPr bwMode="gray">
            <a:xfrm>
              <a:off x="5828" y="2528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Gerade Verbindung 111"/>
            <p:cNvCxnSpPr/>
            <p:nvPr/>
          </p:nvCxnSpPr>
          <p:spPr bwMode="gray">
            <a:xfrm>
              <a:off x="5828" y="2119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Gerade Verbindung 112"/>
            <p:cNvCxnSpPr/>
            <p:nvPr/>
          </p:nvCxnSpPr>
          <p:spPr bwMode="gray">
            <a:xfrm>
              <a:off x="5828" y="2029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Gerade Verbindung 113"/>
            <p:cNvCxnSpPr/>
            <p:nvPr/>
          </p:nvCxnSpPr>
          <p:spPr bwMode="gray">
            <a:xfrm>
              <a:off x="5828" y="162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Gerade Verbindung 114"/>
            <p:cNvCxnSpPr/>
            <p:nvPr/>
          </p:nvCxnSpPr>
          <p:spPr bwMode="gray">
            <a:xfrm>
              <a:off x="5828" y="1530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Gerade Verbindung 115"/>
            <p:cNvCxnSpPr/>
            <p:nvPr/>
          </p:nvCxnSpPr>
          <p:spPr bwMode="gray">
            <a:xfrm>
              <a:off x="5828" y="1122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Gerade Verbindung 116"/>
            <p:cNvCxnSpPr/>
            <p:nvPr/>
          </p:nvCxnSpPr>
          <p:spPr bwMode="gray">
            <a:xfrm>
              <a:off x="5828" y="103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Gerade Verbindung 117"/>
            <p:cNvCxnSpPr/>
            <p:nvPr/>
          </p:nvCxnSpPr>
          <p:spPr bwMode="gray">
            <a:xfrm>
              <a:off x="5828" y="298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</p:sldLayoutIdLst>
  <p:hf sldNum="0" hdr="0" ftr="0" dt="0"/>
  <p:txStyles>
    <p:titleStyle>
      <a:lvl1pPr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+mj-lt"/>
          <a:ea typeface="+mj-ea"/>
          <a:cs typeface="+mj-cs"/>
        </a:defRPr>
      </a:lvl1pPr>
      <a:lvl2pPr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2pPr>
      <a:lvl3pPr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3pPr>
      <a:lvl4pPr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4pPr>
      <a:lvl5pPr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5pPr>
      <a:lvl6pPr marL="457200"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6pPr>
      <a:lvl7pPr marL="914400"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7pPr>
      <a:lvl8pPr marL="1371600"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8pPr>
      <a:lvl9pPr marL="1828800"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>
        <a:spcBef>
          <a:spcPts val="600"/>
        </a:spcBef>
        <a:spcAft>
          <a:spcPct val="0"/>
        </a:spcAft>
        <a:defRPr>
          <a:solidFill>
            <a:schemeClr val="tx2"/>
          </a:solidFill>
          <a:latin typeface="+mn-lt"/>
          <a:ea typeface="+mn-ea"/>
          <a:cs typeface="+mn-cs"/>
        </a:defRPr>
      </a:lvl1pPr>
      <a:lvl2pPr marL="1588" indent="455613" algn="l" rtl="0">
        <a:spcBef>
          <a:spcPts val="600"/>
        </a:spcBef>
        <a:spcAft>
          <a:spcPct val="0"/>
        </a:spcAft>
        <a:defRPr sz="1600">
          <a:solidFill>
            <a:schemeClr val="tx1"/>
          </a:solidFill>
          <a:latin typeface="+mn-lt"/>
        </a:defRPr>
      </a:lvl2pPr>
      <a:lvl3pPr marL="180975" indent="-177800" algn="l" rtl="0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marL="360363" indent="-177800" algn="l" rtl="0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4pPr>
      <a:lvl5pPr marL="539750" indent="-177800" algn="l" rtl="0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5pPr>
      <a:lvl6pPr marL="996950" indent="-177800" algn="l" rtl="0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6pPr>
      <a:lvl7pPr marL="1454150" indent="-177800" algn="l" rtl="0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7pPr>
      <a:lvl8pPr marL="1911350" indent="-177800" algn="l" rtl="0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8pPr>
      <a:lvl9pPr marL="2368550" indent="-177800" algn="l" rtl="0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aster_16_9_empty">
  <a:themeElements>
    <a:clrScheme name="GfK Template for Office 2003 16-9 1">
      <a:dk1>
        <a:srgbClr val="000000"/>
      </a:dk1>
      <a:lt1>
        <a:srgbClr val="FFFFFF"/>
      </a:lt1>
      <a:dk2>
        <a:srgbClr val="E95E0F"/>
      </a:dk2>
      <a:lt2>
        <a:srgbClr val="928580"/>
      </a:lt2>
      <a:accent1>
        <a:srgbClr val="004186"/>
      </a:accent1>
      <a:accent2>
        <a:srgbClr val="0087C8"/>
      </a:accent2>
      <a:accent3>
        <a:srgbClr val="FFFFFF"/>
      </a:accent3>
      <a:accent4>
        <a:srgbClr val="000000"/>
      </a:accent4>
      <a:accent5>
        <a:srgbClr val="AAB0C3"/>
      </a:accent5>
      <a:accent6>
        <a:srgbClr val="007AB5"/>
      </a:accent6>
      <a:hlink>
        <a:srgbClr val="E95E0F"/>
      </a:hlink>
      <a:folHlink>
        <a:srgbClr val="004186"/>
      </a:folHlink>
    </a:clrScheme>
    <a:fontScheme name="GfK Template for Office 2003 16-9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GfK Template for Office 2003 16-9 1">
        <a:dk1>
          <a:srgbClr val="000000"/>
        </a:dk1>
        <a:lt1>
          <a:srgbClr val="FFFFFF"/>
        </a:lt1>
        <a:dk2>
          <a:srgbClr val="E95E0F"/>
        </a:dk2>
        <a:lt2>
          <a:srgbClr val="928580"/>
        </a:lt2>
        <a:accent1>
          <a:srgbClr val="004186"/>
        </a:accent1>
        <a:accent2>
          <a:srgbClr val="0087C8"/>
        </a:accent2>
        <a:accent3>
          <a:srgbClr val="FFFFFF"/>
        </a:accent3>
        <a:accent4>
          <a:srgbClr val="000000"/>
        </a:accent4>
        <a:accent5>
          <a:srgbClr val="AAB0C3"/>
        </a:accent5>
        <a:accent6>
          <a:srgbClr val="007AB5"/>
        </a:accent6>
        <a:hlink>
          <a:srgbClr val="E95E0F"/>
        </a:hlink>
        <a:folHlink>
          <a:srgbClr val="00418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äsentation1" id="{D08E93DA-E3F9-4EB2-98FB-AD399A666113}" vid="{1967AACB-FB32-41DF-B32F-C413A81A2E9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A5D75CC0A1A8D43AB5DA7E885B9C55F" ma:contentTypeVersion="18" ma:contentTypeDescription="Opprett et nytt dokument." ma:contentTypeScope="" ma:versionID="25f710970e54592196e8a7a0e72b308d">
  <xsd:schema xmlns:xsd="http://www.w3.org/2001/XMLSchema" xmlns:xs="http://www.w3.org/2001/XMLSchema" xmlns:p="http://schemas.microsoft.com/office/2006/metadata/properties" xmlns:ns2="67733c9f-35d1-41ce-a4e3-6e542c58b995" xmlns:ns3="23177396-fdb7-48ca-975d-6e4a859108f4" targetNamespace="http://schemas.microsoft.com/office/2006/metadata/properties" ma:root="true" ma:fieldsID="ed92d578c18c7a4ecfb1cc1c53a957b9" ns2:_="" ns3:_="">
    <xsd:import namespace="67733c9f-35d1-41ce-a4e3-6e542c58b995"/>
    <xsd:import namespace="23177396-fdb7-48ca-975d-6e4a859108f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733c9f-35d1-41ce-a4e3-6e542c58b9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Bildemerkelapper" ma:readOnly="false" ma:fieldId="{5cf76f15-5ced-4ddc-b409-7134ff3c332f}" ma:taxonomyMulti="true" ma:sspId="73d8b8c8-d1c4-415f-9099-a6b437b4518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177396-fdb7-48ca-975d-6e4a859108f4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9dc4d6d9-dc31-40c0-ab29-d6323af7c313}" ma:internalName="TaxCatchAll" ma:showField="CatchAllData" ma:web="23177396-fdb7-48ca-975d-6e4a859108f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3177396-fdb7-48ca-975d-6e4a859108f4" xsi:nil="true"/>
    <lcf76f155ced4ddcb4097134ff3c332f xmlns="67733c9f-35d1-41ce-a4e3-6e542c58b99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B9FE6BB-67FB-4C1D-AE00-3DD0301C6AF4}"/>
</file>

<file path=customXml/itemProps2.xml><?xml version="1.0" encoding="utf-8"?>
<ds:datastoreItem xmlns:ds="http://schemas.openxmlformats.org/officeDocument/2006/customXml" ds:itemID="{98416FA0-4511-4CE0-8B40-97672D340215}"/>
</file>

<file path=customXml/itemProps3.xml><?xml version="1.0" encoding="utf-8"?>
<ds:datastoreItem xmlns:ds="http://schemas.openxmlformats.org/officeDocument/2006/customXml" ds:itemID="{E15CDEDC-2D03-45CB-934B-0F516DB1C55F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Custom</PresentationFormat>
  <Paragraphs>0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Arial</vt:lpstr>
      <vt:lpstr>Master_16_9_empty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Tina Alvær</dc:creator>
  <dc:description>GemBox</dc:description>
  <cp:lastModifiedBy>Tina Alvær</cp:lastModifiedBy>
  <cp:revision>1</cp:revision>
  <dcterms:modified xsi:type="dcterms:W3CDTF">2025-04-21T11:15:27Z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0x0101009A5D75CC0A1A8D43AB5DA7E885B9C55F</vt:lpwstr>
  </property>
</Properties>
</file>