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260" y="272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8" ma:contentTypeDescription="Opprett et nytt dokument." ma:contentTypeScope="" ma:versionID="25f710970e54592196e8a7a0e72b308d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ed92d578c18c7a4ecfb1cc1c53a957b9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41710B8-65FF-4924-A107-76E254F09585}"/>
</file>

<file path=customXml/itemProps2.xml><?xml version="1.0" encoding="utf-8"?>
<ds:datastoreItem xmlns:ds="http://schemas.openxmlformats.org/officeDocument/2006/customXml" ds:itemID="{73AEBFC7-A912-434E-9F60-50C53037D4B5}"/>
</file>

<file path=customXml/itemProps3.xml><?xml version="1.0" encoding="utf-8"?>
<ds:datastoreItem xmlns:ds="http://schemas.openxmlformats.org/officeDocument/2006/customXml" ds:itemID="{AD24F50F-B3B1-4436-8506-5664C48A8FD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2024-11-08T19:01:11Z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