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2539" y="101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aaa2488fcaf7d0d71dba6b03f4055886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6734fdf3569fd039a3785aa5c51fd18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BF6C53-AA6E-4DD1-9EA9-BB62164D0352}"/>
</file>

<file path=customXml/itemProps2.xml><?xml version="1.0" encoding="utf-8"?>
<ds:datastoreItem xmlns:ds="http://schemas.openxmlformats.org/officeDocument/2006/customXml" ds:itemID="{B97CFC49-774F-47E2-A41A-1928E802E17E}"/>
</file>

<file path=customXml/itemProps3.xml><?xml version="1.0" encoding="utf-8"?>
<ds:datastoreItem xmlns:ds="http://schemas.openxmlformats.org/officeDocument/2006/customXml" ds:itemID="{49F51010-5D15-4B48-9D60-334A190B647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2025-12-18T08:14:28Z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