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53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5088"/>
  <p:notesSz cx="6858000" cy="9144000"/>
  <p:custShowLst/>
  <p:defaultTextStyle>
    <a:defPPr>
      <a:defRPr lang="de-DE"/>
    </a:defPPr>
    <a:lvl1pPr algn="l" marL="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loop="false" showAnimation="true" showNarration="true" useTimings="false">
    <p:present/>
    <p:sldAll/>
    <p:penClr>
      <a:prstClr val="red"/>
    </p:penClr>
  </p:showPr>
</p:presentationPr>
</file>

<file path=ppt/viewProps.xml><?xml version="1.0" encoding="utf-8"?>
<p:viewPr xmlns:r="http://schemas.openxmlformats.org/officeDocument/2006/relationships" xmlns:a="http://schemas.openxmlformats.org/drawingml/2006/main" xmlns:p="http://schemas.openxmlformats.org/presentationml/2006/main">
  <p:slideViewPr>
    <p:cSldViewPr>
      <p:cViewPr varScale="true">
        <p:scale>
          <a:sx n="100" d="100"/>
          <a:sy n="100" d="100"/>
        </p:scale>
        <p:origin x="0" y="0"/>
      </p:cViewPr>
    </p:cSldViewPr>
  </p:slideViewPr>
  <p:outlineViewPr>
    <p:cViewPr varScale="false">
      <p:scale>
        <a:sx n="100" d="100"/>
        <a:sy n="100" d="100"/>
      </p:scale>
      <p:origin x="0" y="0"/>
    </p:cViewPr>
  </p:outlineViewPr>
  <p:notesViewPr>
    <p:cSldViewPr>
      <p:cViewPr varScale="false">
        <p:scale>
          <a:sx n="100" d="100"/>
          <a:sy n="100" d="100"/>
        </p:scale>
        <p:origin x="0" y="0"/>
      </p:cViewPr>
    </p:cSldViewPr>
  </p:notes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3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 showMasterSp="0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Relationship Id="rId2" Type="http://schemas.openxmlformats.org/officeDocument/2006/relationships/slideLayout" Target="../slideLayouts/slideLayout1.xml" /><Relationship Id="rId3" Type="http://schemas.openxmlformats.org/officeDocument/2006/relationships/slideLayout" Target="../slideLayouts/slideLayout2.xml" /><Relationship Id="rId4" Type="http://schemas.openxmlformats.org/officeDocument/2006/relationships/slideLayout" Target="../slideLayouts/slideLayout3.xml" /></Relationships>
</file>

<file path=ppt/slideMasters/slideMaster1.xml><?xml version="1.0" encoding="utf-8"?>
<p:sldMaster xmlns:r="http://schemas.openxmlformats.org/officeDocument/2006/relationships" xmlns:a="http://schemas.openxmlformats.org/drawingml/2006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  <p:sldLayoutId id="2147483651" r:id="rId3"/>
    <p:sldLayoutId id="2147483652" r:id="rId4"/>
  </p:sldLayoutIdLst>
  <p:hf dt="false" ftr="false" sldNum="false" hdr="false"/>
  <p:txStyles>
    <p:titleStyle>
      <a:lvl1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2pPr>
      <a:lvl3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3pPr>
      <a:lvl4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4pPr>
      <a:lvl5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5pPr>
      <a:lvl6pPr algn="l" marL="4572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6pPr>
      <a:lvl7pPr algn="l" marL="9144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7pPr>
      <a:lvl8pPr algn="l" marL="13716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8pPr>
      <a:lvl9pPr algn="l" marL="18288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9pPr>
    </p:titleStyle>
    <p:bodyStyle>
      <a:lvl1pPr algn="l" marL="342900" indent="-342900" rtl="false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algn="l" marL="1588" indent="455613" rtl="false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algn="l" marL="180975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algn="l" marL="360363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algn="l" marL="5397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algn="l" marL="9969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algn="l" marL="14541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algn="l" marL="19113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algn="l" marL="23685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algn="l" marL="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marL="457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marL="914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marL="1371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marL="18288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marL="22860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marL="2743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marL="3200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marL="3657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emf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0.emf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1.emf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2.emf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emf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4.emf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5.emf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6.emf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7.emf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emf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9.emf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.emf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3.emf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4.emf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5.emf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6.em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7.emf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8.emf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9.emf" /></Relationships>
</file>

<file path=ppt/slides/slide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F0C62C6-3BEF-4C76-ABF0-CEC9B06DA118}" vid="{06BB1928-E91B-41F5-9BC1-A55E4895E2D9}"/>
    </a:ext>
  </a:extLst>
</a:theme>
</file>

<file path=ppt/theme/theme2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6AE295-8256-4C75-9DFC-2F6A4EE02CC5}"/>
</file>

<file path=customXml/itemProps2.xml><?xml version="1.0" encoding="utf-8"?>
<ds:datastoreItem xmlns:ds="http://schemas.openxmlformats.org/officeDocument/2006/customXml" ds:itemID="{6374E9DE-62E5-4F3C-B017-3CD808173116}"/>
</file>

<file path=customXml/itemProps3.xml><?xml version="1.0" encoding="utf-8"?>
<ds:datastoreItem xmlns:ds="http://schemas.openxmlformats.org/officeDocument/2006/customXml" ds:itemID="{EB087C1B-C1E6-416A-9AFA-A6D3D6F878E0}"/>
</file>

<file path=docProps/app.xml><?xml version="1.0" encoding="utf-8"?>
<Properties xmlns:vt="http://schemas.openxmlformats.org/officeDocument/2006/docPropsVTypes" xmlns="http://schemas.openxmlformats.org/officeDocument/2006/extended-properti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description>GemBox</dc:descript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