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264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7AC562-8A0A-4617-A290-04C0EF8A577E}"/>
</file>

<file path=customXml/itemProps2.xml><?xml version="1.0" encoding="utf-8"?>
<ds:datastoreItem xmlns:ds="http://schemas.openxmlformats.org/officeDocument/2006/customXml" ds:itemID="{5663C198-7C12-4C3C-A771-17F0E17D9A10}"/>
</file>

<file path=customXml/itemProps3.xml><?xml version="1.0" encoding="utf-8"?>
<ds:datastoreItem xmlns:ds="http://schemas.openxmlformats.org/officeDocument/2006/customXml" ds:itemID="{6523E8E5-3CDA-4F72-8159-39559DA6D0C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2025-01-28T20:07:10Z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