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5145088"/>
  <p:notesSz cx="6858000" cy="9144000"/>
  <p:defaultTextStyle>
    <a:defPPr>
      <a:defRPr lang="de-DE"/>
    </a:defPPr>
    <a:lvl1pPr marL="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74" y="77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sldNum="0" hdr="0" ftr="0" dt="0"/>
  <p:txStyles>
    <p:titleStyle>
      <a:lvl1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2pPr>
      <a:lvl3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3pPr>
      <a:lvl4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4pPr>
      <a:lvl5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5pPr>
      <a:lvl6pPr marL="4572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6pPr>
      <a:lvl7pPr marL="9144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7pPr>
      <a:lvl8pPr marL="13716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8pPr>
      <a:lvl9pPr marL="18288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9" ma:contentTypeDescription="Opprett et nytt dokument." ma:contentTypeScope="" ma:versionID="b82317b4026d7372c9c8f24731362ad3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15f20704e9fc210dd63acfe439abee24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C50808C-BC01-4F1F-98A2-A4DDC5CD33B8}"/>
</file>

<file path=customXml/itemProps2.xml><?xml version="1.0" encoding="utf-8"?>
<ds:datastoreItem xmlns:ds="http://schemas.openxmlformats.org/officeDocument/2006/customXml" ds:itemID="{68339C5F-9848-4CDB-9623-A71381862E0E}"/>
</file>

<file path=customXml/itemProps3.xml><?xml version="1.0" encoding="utf-8"?>
<ds:datastoreItem xmlns:ds="http://schemas.openxmlformats.org/officeDocument/2006/customXml" ds:itemID="{6BB066D1-8AFE-4BB5-8AE0-E0A4191BF2C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description>GemBox</dc:description>
  <cp:lastModifiedBy>Tina Alvær</cp:lastModifiedBy>
  <cp:revision>1</cp:revision>
  <dcterms:modified xsi:type="dcterms:W3CDTF">2025-08-20T18:19:15Z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