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2539" y="101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b82317b4026d7372c9c8f24731362ad3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15f20704e9fc210dd63acfe439abee24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99D848F-2FB1-4594-B106-7FFFE040BE14}"/>
</file>

<file path=customXml/itemProps2.xml><?xml version="1.0" encoding="utf-8"?>
<ds:datastoreItem xmlns:ds="http://schemas.openxmlformats.org/officeDocument/2006/customXml" ds:itemID="{64609CD9-17D3-49CD-9E63-7EE82473B225}"/>
</file>

<file path=customXml/itemProps3.xml><?xml version="1.0" encoding="utf-8"?>
<ds:datastoreItem xmlns:ds="http://schemas.openxmlformats.org/officeDocument/2006/customXml" ds:itemID="{3348629E-2B1B-4AF0-87BC-610C60DD3B2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2025-06-19T12:13:31Z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