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heme/theme2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1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53" r:id="rId2"/>
  </p:sldMasterIdLst>
  <p:sldIdLst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5145088"/>
  <p:notesSz cx="6858000" cy="9144000"/>
  <p:custShowLst/>
  <p:defaultTextStyle>
    <a:defPPr>
      <a:defRPr lang="de-DE"/>
    </a:defPPr>
    <a:lvl1pPr algn="l" marL="0" defTabSz="914400" rtl="false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marL="457200" defTabSz="914400" rtl="false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marL="914400" defTabSz="914400" rtl="false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marL="1371600" defTabSz="914400" rtl="false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marL="1828800" defTabSz="914400" rtl="false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marL="2286000" defTabSz="914400" rtl="false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marL="2743200" defTabSz="914400" rtl="false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marL="3200400" defTabSz="914400" rtl="false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marL="3657600" defTabSz="914400" rtl="fals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loop="false" showAnimation="true" showNarration="true" useTimings="false">
    <p:present/>
    <p:sldAll/>
    <p:penClr>
      <a:prstClr val="red"/>
    </p:penClr>
  </p:showPr>
</p:presentationPr>
</file>

<file path=ppt/viewProps.xml><?xml version="1.0" encoding="utf-8"?>
<p:viewPr xmlns:r="http://schemas.openxmlformats.org/officeDocument/2006/relationships" xmlns:a="http://schemas.openxmlformats.org/drawingml/2006/main" xmlns:p="http://schemas.openxmlformats.org/presentationml/2006/main">
  <p:slideViewPr>
    <p:cSldViewPr>
      <p:cViewPr varScale="true">
        <p:scale>
          <a:sx n="100" d="100"/>
          <a:sy n="100" d="100"/>
        </p:scale>
        <p:origin x="0" y="0"/>
      </p:cViewPr>
    </p:cSldViewPr>
  </p:slideViewPr>
  <p:outlineViewPr>
    <p:cViewPr varScale="false">
      <p:scale>
        <a:sx n="100" d="100"/>
        <a:sy n="100" d="100"/>
      </p:scale>
      <p:origin x="0" y="0"/>
    </p:cViewPr>
  </p:outlineViewPr>
  <p:notesViewPr>
    <p:cSldViewPr>
      <p:cViewPr varScale="false">
        <p:scale>
          <a:sx n="100" d="100"/>
          <a:sy n="100" d="100"/>
        </p:scale>
        <p:origin x="0" y="0"/>
      </p:cViewPr>
    </p:cSldViewPr>
  </p:notesViewPr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customXml" Target="../customXml/item3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customXml" Target="../customXml/item2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theme" Target="theme/theme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ustomXml" Target="../customXml/item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r="http://schemas.openxmlformats.org/officeDocument/2006/relationships" xmlns:a="http://schemas.openxmlformats.org/drawingml/2006/main" xmlns:p="http://schemas.openxmlformats.org/presentationml/2006/main" type="cust" preserve="1" showMasterSp="0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CT_Marker_ID_4" hidden="true"/>
          <p:cNvSpPr/>
          <p:nvPr/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 charset="00" typeface="Arial"/>
              <a:buNone/>
            </a:pPr>
            <a:endParaRPr lang="de-DE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r="http://schemas.openxmlformats.org/officeDocument/2006/relationships" xmlns:a="http://schemas.openxmlformats.org/drawingml/2006/main" xmlns:p="http://schemas.openxmlformats.org/presentationml/2006/main" type="cust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r="http://schemas.openxmlformats.org/officeDocument/2006/relationships" xmlns:a="http://schemas.openxmlformats.org/drawingml/2006/main" xmlns:p="http://schemas.openxmlformats.org/presentationml/2006/main" type="cust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Relationship Id="rId2" Type="http://schemas.openxmlformats.org/officeDocument/2006/relationships/slideLayout" Target="../slideLayouts/slideLayout1.xml" /><Relationship Id="rId3" Type="http://schemas.openxmlformats.org/officeDocument/2006/relationships/slideLayout" Target="../slideLayouts/slideLayout2.xml" /><Relationship Id="rId4" Type="http://schemas.openxmlformats.org/officeDocument/2006/relationships/slideLayout" Target="../slideLayouts/slideLayout3.xml" /></Relationships>
</file>

<file path=ppt/slideMasters/slideMaster1.xml><?xml version="1.0" encoding="utf-8"?>
<p:sldMaster xmlns:r="http://schemas.openxmlformats.org/officeDocument/2006/relationships" xmlns:a="http://schemas.openxmlformats.org/drawingml/2006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CT_Marker_ID_4" hidden="true"/>
          <p:cNvSpPr/>
          <p:nvPr/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 charset="00" typeface="Arial"/>
              <a:buNone/>
            </a:pPr>
            <a:endParaRPr lang="de-DE">
              <a:solidFill>
                <a:schemeClr val="tx1"/>
              </a:solidFill>
            </a:endParaRPr>
          </a:p>
        </p:txBody>
      </p:sp>
      <p:grpSp>
        <p:nvGrpSpPr>
          <p:cNvPr id="1027" name="Group 69"/>
          <p:cNvGrpSpPr/>
          <p:nvPr/>
        </p:nvGrpSpPr>
        <p:grpSpPr bwMode="auto">
          <a:xfrm>
            <a:off x="323850" y="-307975"/>
            <a:ext cx="8496300" cy="215900"/>
            <a:chOff x="204" y="-194"/>
            <a:chExt cx="5352" cy="136"/>
          </a:xfrm>
        </p:grpSpPr>
        <p:cxnSp>
          <p:nvCxnSpPr>
            <p:cNvPr id="64" name="Gerade Verbindung 63"/>
            <p:cNvCxnSpPr/>
            <p:nvPr/>
          </p:nvCxnSpPr>
          <p:spPr bwMode="gray">
            <a:xfrm rot="5400000">
              <a:off x="136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Gerade Verbindung 64"/>
            <p:cNvCxnSpPr/>
            <p:nvPr/>
          </p:nvCxnSpPr>
          <p:spPr bwMode="gray">
            <a:xfrm rot="5400000">
              <a:off x="95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Gerade Verbindung 66"/>
            <p:cNvCxnSpPr/>
            <p:nvPr/>
          </p:nvCxnSpPr>
          <p:spPr bwMode="gray">
            <a:xfrm rot="5400000">
              <a:off x="1043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Gerade Verbindung 67"/>
            <p:cNvCxnSpPr/>
            <p:nvPr/>
          </p:nvCxnSpPr>
          <p:spPr bwMode="gray">
            <a:xfrm rot="5400000">
              <a:off x="1859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Gerade Verbindung 68"/>
            <p:cNvCxnSpPr/>
            <p:nvPr/>
          </p:nvCxnSpPr>
          <p:spPr bwMode="gray">
            <a:xfrm rot="5400000">
              <a:off x="1950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Gerade Verbindung 69"/>
            <p:cNvCxnSpPr/>
            <p:nvPr/>
          </p:nvCxnSpPr>
          <p:spPr bwMode="gray">
            <a:xfrm rot="5400000">
              <a:off x="276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Gerade Verbindung 70"/>
            <p:cNvCxnSpPr/>
            <p:nvPr/>
          </p:nvCxnSpPr>
          <p:spPr bwMode="gray">
            <a:xfrm rot="5400000">
              <a:off x="285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Gerade Verbindung 71"/>
            <p:cNvCxnSpPr/>
            <p:nvPr/>
          </p:nvCxnSpPr>
          <p:spPr bwMode="gray">
            <a:xfrm rot="5400000">
              <a:off x="367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Gerade Verbindung 72"/>
            <p:cNvCxnSpPr/>
            <p:nvPr/>
          </p:nvCxnSpPr>
          <p:spPr bwMode="gray">
            <a:xfrm rot="5400000">
              <a:off x="376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Gerade Verbindung 73"/>
            <p:cNvCxnSpPr/>
            <p:nvPr/>
          </p:nvCxnSpPr>
          <p:spPr bwMode="gray">
            <a:xfrm rot="5400000">
              <a:off x="4581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Gerade Verbindung 74"/>
            <p:cNvCxnSpPr/>
            <p:nvPr/>
          </p:nvCxnSpPr>
          <p:spPr bwMode="gray">
            <a:xfrm rot="5400000">
              <a:off x="467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Gerade Verbindung 75"/>
            <p:cNvCxnSpPr/>
            <p:nvPr/>
          </p:nvCxnSpPr>
          <p:spPr bwMode="gray">
            <a:xfrm rot="5400000">
              <a:off x="5488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8" name="Gruppieren 76"/>
          <p:cNvGrpSpPr/>
          <p:nvPr/>
        </p:nvGrpSpPr>
        <p:grpSpPr bwMode="auto">
          <a:xfrm>
            <a:off x="323850" y="5243513"/>
            <a:ext cx="8496300" cy="215900"/>
            <a:chOff x="323850" y="-531550"/>
            <a:chExt cx="8496740" cy="432060"/>
          </a:xfrm>
        </p:grpSpPr>
        <p:cxnSp>
          <p:nvCxnSpPr>
            <p:cNvPr id="78" name="Gerade Verbindung 77"/>
            <p:cNvCxnSpPr/>
            <p:nvPr/>
          </p:nvCxnSpPr>
          <p:spPr bwMode="gray">
            <a:xfrm rot="5400000">
              <a:off x="10782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Gerade Verbindung 78"/>
            <p:cNvCxnSpPr/>
            <p:nvPr/>
          </p:nvCxnSpPr>
          <p:spPr bwMode="gray">
            <a:xfrm rot="5400000">
              <a:off x="1403287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Gerade Verbindung 79"/>
            <p:cNvCxnSpPr/>
            <p:nvPr/>
          </p:nvCxnSpPr>
          <p:spPr bwMode="gray">
            <a:xfrm rot="5400000">
              <a:off x="154775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Gerade Verbindung 82"/>
            <p:cNvCxnSpPr/>
            <p:nvPr/>
          </p:nvCxnSpPr>
          <p:spPr bwMode="gray">
            <a:xfrm rot="5400000">
              <a:off x="2843225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Gerade Verbindung 83"/>
            <p:cNvCxnSpPr/>
            <p:nvPr/>
          </p:nvCxnSpPr>
          <p:spPr bwMode="gray">
            <a:xfrm rot="5400000">
              <a:off x="2987694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Gerade Verbindung 84"/>
            <p:cNvCxnSpPr/>
            <p:nvPr/>
          </p:nvCxnSpPr>
          <p:spPr bwMode="gray">
            <a:xfrm rot="5400000">
              <a:off x="4284749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Gerade Verbindung 85"/>
            <p:cNvCxnSpPr/>
            <p:nvPr/>
          </p:nvCxnSpPr>
          <p:spPr bwMode="gray">
            <a:xfrm rot="5400000">
              <a:off x="4427632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Gerade Verbindung 86"/>
            <p:cNvCxnSpPr/>
            <p:nvPr/>
          </p:nvCxnSpPr>
          <p:spPr bwMode="gray">
            <a:xfrm rot="5400000">
              <a:off x="5724686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Gerade Verbindung 87"/>
            <p:cNvCxnSpPr/>
            <p:nvPr/>
          </p:nvCxnSpPr>
          <p:spPr bwMode="gray">
            <a:xfrm rot="5400000">
              <a:off x="586756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Gerade Verbindung 88"/>
            <p:cNvCxnSpPr/>
            <p:nvPr/>
          </p:nvCxnSpPr>
          <p:spPr bwMode="gray">
            <a:xfrm rot="5400000">
              <a:off x="716462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Gerade Verbindung 89"/>
            <p:cNvCxnSpPr/>
            <p:nvPr/>
          </p:nvCxnSpPr>
          <p:spPr bwMode="gray">
            <a:xfrm rot="5400000">
              <a:off x="730909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Gerade Verbindung 90"/>
            <p:cNvCxnSpPr/>
            <p:nvPr/>
          </p:nvCxnSpPr>
          <p:spPr bwMode="gray">
            <a:xfrm rot="5400000">
              <a:off x="8604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9" name="Group 95"/>
          <p:cNvGrpSpPr/>
          <p:nvPr/>
        </p:nvGrpSpPr>
        <p:grpSpPr bwMode="auto">
          <a:xfrm>
            <a:off x="9251950" y="773113"/>
            <a:ext cx="217488" cy="4175125"/>
            <a:chOff x="5828" y="487"/>
            <a:chExt cx="137" cy="2630"/>
          </a:xfrm>
        </p:grpSpPr>
        <p:cxnSp>
          <p:nvCxnSpPr>
            <p:cNvPr id="2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0" name="Group 109"/>
          <p:cNvGrpSpPr/>
          <p:nvPr/>
        </p:nvGrpSpPr>
        <p:grpSpPr bwMode="auto">
          <a:xfrm>
            <a:off x="-325438" y="773113"/>
            <a:ext cx="217488" cy="4175125"/>
            <a:chOff x="5828" y="487"/>
            <a:chExt cx="137" cy="2630"/>
          </a:xfrm>
        </p:grpSpPr>
        <p:cxnSp>
          <p:nvCxnSpPr>
            <p:cNvPr id="93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2"/>
    <p:sldLayoutId id="2147483651" r:id="rId3"/>
    <p:sldLayoutId id="2147483652" r:id="rId4"/>
  </p:sldLayoutIdLst>
  <p:hf dt="false" ftr="false" sldNum="false" hdr="false"/>
  <p:txStyles>
    <p:titleStyle>
      <a:lvl1pPr algn="l" rtl="false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false">
        <a:spcBef>
          <a:spcPct val="0"/>
        </a:spcBef>
        <a:spcAft>
          <a:spcPct val="0"/>
        </a:spcAft>
        <a:defRPr sz="2000">
          <a:solidFill>
            <a:schemeClr val="tx1"/>
          </a:solidFill>
          <a:latin charset="00" typeface="Arial"/>
        </a:defRPr>
      </a:lvl2pPr>
      <a:lvl3pPr algn="l" rtl="false">
        <a:spcBef>
          <a:spcPct val="0"/>
        </a:spcBef>
        <a:spcAft>
          <a:spcPct val="0"/>
        </a:spcAft>
        <a:defRPr sz="2000">
          <a:solidFill>
            <a:schemeClr val="tx1"/>
          </a:solidFill>
          <a:latin charset="00" typeface="Arial"/>
        </a:defRPr>
      </a:lvl3pPr>
      <a:lvl4pPr algn="l" rtl="false">
        <a:spcBef>
          <a:spcPct val="0"/>
        </a:spcBef>
        <a:spcAft>
          <a:spcPct val="0"/>
        </a:spcAft>
        <a:defRPr sz="2000">
          <a:solidFill>
            <a:schemeClr val="tx1"/>
          </a:solidFill>
          <a:latin charset="00" typeface="Arial"/>
        </a:defRPr>
      </a:lvl4pPr>
      <a:lvl5pPr algn="l" rtl="false">
        <a:spcBef>
          <a:spcPct val="0"/>
        </a:spcBef>
        <a:spcAft>
          <a:spcPct val="0"/>
        </a:spcAft>
        <a:defRPr sz="2000">
          <a:solidFill>
            <a:schemeClr val="tx1"/>
          </a:solidFill>
          <a:latin charset="00" typeface="Arial"/>
        </a:defRPr>
      </a:lvl5pPr>
      <a:lvl6pPr algn="l" marL="457200" rtl="false">
        <a:spcBef>
          <a:spcPct val="0"/>
        </a:spcBef>
        <a:spcAft>
          <a:spcPct val="0"/>
        </a:spcAft>
        <a:defRPr sz="2000">
          <a:solidFill>
            <a:schemeClr val="tx1"/>
          </a:solidFill>
          <a:latin charset="00" typeface="Arial"/>
        </a:defRPr>
      </a:lvl6pPr>
      <a:lvl7pPr algn="l" marL="914400" rtl="false">
        <a:spcBef>
          <a:spcPct val="0"/>
        </a:spcBef>
        <a:spcAft>
          <a:spcPct val="0"/>
        </a:spcAft>
        <a:defRPr sz="2000">
          <a:solidFill>
            <a:schemeClr val="tx1"/>
          </a:solidFill>
          <a:latin charset="00" typeface="Arial"/>
        </a:defRPr>
      </a:lvl7pPr>
      <a:lvl8pPr algn="l" marL="1371600" rtl="false">
        <a:spcBef>
          <a:spcPct val="0"/>
        </a:spcBef>
        <a:spcAft>
          <a:spcPct val="0"/>
        </a:spcAft>
        <a:defRPr sz="2000">
          <a:solidFill>
            <a:schemeClr val="tx1"/>
          </a:solidFill>
          <a:latin charset="00" typeface="Arial"/>
        </a:defRPr>
      </a:lvl8pPr>
      <a:lvl9pPr algn="l" marL="1828800" rtl="false">
        <a:spcBef>
          <a:spcPct val="0"/>
        </a:spcBef>
        <a:spcAft>
          <a:spcPct val="0"/>
        </a:spcAft>
        <a:defRPr sz="2000">
          <a:solidFill>
            <a:schemeClr val="tx1"/>
          </a:solidFill>
          <a:latin charset="00" typeface="Arial"/>
        </a:defRPr>
      </a:lvl9pPr>
    </p:titleStyle>
    <p:bodyStyle>
      <a:lvl1pPr algn="l" marL="342900" indent="-342900" rtl="false">
        <a:spcBef>
          <a:spcPts val="600"/>
        </a:spcBef>
        <a:spcAft>
          <a:spcPct val="0"/>
        </a:spcAft>
        <a:defRPr>
          <a:solidFill>
            <a:schemeClr val="tx2"/>
          </a:solidFill>
          <a:latin typeface="+mn-lt"/>
          <a:ea typeface="+mn-ea"/>
          <a:cs typeface="+mn-cs"/>
        </a:defRPr>
      </a:lvl1pPr>
      <a:lvl2pPr algn="l" marL="1588" indent="455613" rtl="false">
        <a:spcBef>
          <a:spcPts val="6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2pPr>
      <a:lvl3pPr algn="l" marL="180975" indent="-177800" rtl="false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algn="l" marL="360363" indent="-177800" rtl="false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4pPr>
      <a:lvl5pPr algn="l" marL="539750" indent="-177800" rtl="false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algn="l" marL="996950" indent="-177800" rtl="false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algn="l" marL="1454150" indent="-177800" rtl="false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algn="l" marL="1911350" indent="-177800" rtl="false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algn="l" marL="2368550" indent="-177800" rtl="false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algn="l" marL="0" defTabSz="914400" rtl="fals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marL="457200" defTabSz="914400" rtl="fals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marL="914400" defTabSz="914400" rtl="fals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marL="1371600" defTabSz="914400" rtl="fals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marL="1828800" defTabSz="914400" rtl="fals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marL="2286000" defTabSz="914400" rtl="fals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marL="2743200" defTabSz="914400" rtl="fals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marL="3200400" defTabSz="914400" rtl="fals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marL="3657600" defTabSz="914400" rtl="fals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.emf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0.emf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1.emf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2.emf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3.emf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4.emf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5.emf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6.emf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7.emf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8.emf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9.emf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2.emf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3.emf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4.emf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5.emf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6.emf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7.emf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8.emf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9.emf" /></Relationships>
</file>

<file path=ppt/slides/slide1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F0C62C6-3BEF-4C76-ABF0-CEC9B06DA118}" vid="{06BB1928-E91B-41F5-9BC1-A55E4895E2D9}"/>
    </a:ext>
  </a:extLst>
</a:theme>
</file>

<file path=ppt/theme/theme2.xml><?xml version="1.0" encoding="utf-8"?>
<a:theme xmlns:a="http://schemas.openxmlformats.org/drawingml/2006/main" name="Master_16_9_empty">
  <a:themeElements>
    <a:clrScheme name="GfK Template for Office 2003 16-9 1">
      <a:dk1>
        <a:srgbClr val="000000"/>
      </a:dk1>
      <a:lt1>
        <a:srgbClr val="FFFFFF"/>
      </a:lt1>
      <a:dk2>
        <a:srgbClr val="E95E0F"/>
      </a:dk2>
      <a:lt2>
        <a:srgbClr val="928580"/>
      </a:lt2>
      <a:accent1>
        <a:srgbClr val="004186"/>
      </a:accent1>
      <a:accent2>
        <a:srgbClr val="0087C8"/>
      </a:accent2>
      <a:accent3>
        <a:srgbClr val="FFFFFF"/>
      </a:accent3>
      <a:accent4>
        <a:srgbClr val="000000"/>
      </a:accent4>
      <a:accent5>
        <a:srgbClr val="AAB0C3"/>
      </a:accent5>
      <a:accent6>
        <a:srgbClr val="007AB5"/>
      </a:accent6>
      <a:hlink>
        <a:srgbClr val="E95E0F"/>
      </a:hlink>
      <a:folHlink>
        <a:srgbClr val="004186"/>
      </a:folHlink>
    </a:clrScheme>
    <a:fontScheme name="GfK Template for Office 2003 16-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fK Template for Office 2003 16-9 1">
        <a:dk1>
          <a:srgbClr val="000000"/>
        </a:dk1>
        <a:lt1>
          <a:srgbClr val="FFFFFF"/>
        </a:lt1>
        <a:dk2>
          <a:srgbClr val="E95E0F"/>
        </a:dk2>
        <a:lt2>
          <a:srgbClr val="928580"/>
        </a:lt2>
        <a:accent1>
          <a:srgbClr val="004186"/>
        </a:accent1>
        <a:accent2>
          <a:srgbClr val="0087C8"/>
        </a:accent2>
        <a:accent3>
          <a:srgbClr val="FFFFFF"/>
        </a:accent3>
        <a:accent4>
          <a:srgbClr val="000000"/>
        </a:accent4>
        <a:accent5>
          <a:srgbClr val="AAB0C3"/>
        </a:accent5>
        <a:accent6>
          <a:srgbClr val="007AB5"/>
        </a:accent6>
        <a:hlink>
          <a:srgbClr val="E95E0F"/>
        </a:hlink>
        <a:folHlink>
          <a:srgbClr val="00418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äsentation1" id="{D08E93DA-E3F9-4EB2-98FB-AD399A666113}" vid="{1967AACB-FB32-41DF-B32F-C413A81A2E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A5D75CC0A1A8D43AB5DA7E885B9C55F" ma:contentTypeVersion="19" ma:contentTypeDescription="Opprett et nytt dokument." ma:contentTypeScope="" ma:versionID="aaa2488fcaf7d0d71dba6b03f4055886">
  <xsd:schema xmlns:xsd="http://www.w3.org/2001/XMLSchema" xmlns:xs="http://www.w3.org/2001/XMLSchema" xmlns:p="http://schemas.microsoft.com/office/2006/metadata/properties" xmlns:ns2="67733c9f-35d1-41ce-a4e3-6e542c58b995" xmlns:ns3="23177396-fdb7-48ca-975d-6e4a859108f4" targetNamespace="http://schemas.microsoft.com/office/2006/metadata/properties" ma:root="true" ma:fieldsID="e6734fdf3569fd039a3785aa5c51fd18" ns2:_="" ns3:_="">
    <xsd:import namespace="67733c9f-35d1-41ce-a4e3-6e542c58b995"/>
    <xsd:import namespace="23177396-fdb7-48ca-975d-6e4a859108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733c9f-35d1-41ce-a4e3-6e542c58b9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ildemerkelapper" ma:readOnly="false" ma:fieldId="{5cf76f15-5ced-4ddc-b409-7134ff3c332f}" ma:taxonomyMulti="true" ma:sspId="73d8b8c8-d1c4-415f-9099-a6b437b4518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177396-fdb7-48ca-975d-6e4a859108f4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9dc4d6d9-dc31-40c0-ab29-d6323af7c313}" ma:internalName="TaxCatchAll" ma:showField="CatchAllData" ma:web="23177396-fdb7-48ca-975d-6e4a859108f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3177396-fdb7-48ca-975d-6e4a859108f4" xsi:nil="true"/>
    <lcf76f155ced4ddcb4097134ff3c332f xmlns="67733c9f-35d1-41ce-a4e3-6e542c58b99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6DAC40D-C0B7-496A-BB30-D651618DAA88}"/>
</file>

<file path=customXml/itemProps2.xml><?xml version="1.0" encoding="utf-8"?>
<ds:datastoreItem xmlns:ds="http://schemas.openxmlformats.org/officeDocument/2006/customXml" ds:itemID="{2ABF112F-61C4-40A3-95B2-8D48CE483BEA}"/>
</file>

<file path=customXml/itemProps3.xml><?xml version="1.0" encoding="utf-8"?>
<ds:datastoreItem xmlns:ds="http://schemas.openxmlformats.org/officeDocument/2006/customXml" ds:itemID="{F8A629CE-99DF-4000-A8C8-EE0DD4DB57E5}"/>
</file>

<file path=docProps/app.xml><?xml version="1.0" encoding="utf-8"?>
<Properties xmlns:vt="http://schemas.openxmlformats.org/officeDocument/2006/docPropsVTypes" xmlns="http://schemas.openxmlformats.org/officeDocument/2006/extended-properti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description>GemBox</dc:description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0x0101009A5D75CC0A1A8D43AB5DA7E885B9C55F</vt:lpwstr>
  </property>
</Properties>
</file>