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0" y="272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8D57F3-B15A-4F8B-8451-D8C083E5D494}"/>
</file>

<file path=customXml/itemProps2.xml><?xml version="1.0" encoding="utf-8"?>
<ds:datastoreItem xmlns:ds="http://schemas.openxmlformats.org/officeDocument/2006/customXml" ds:itemID="{4BAD76AE-C7A5-4128-A7D4-A034847E278C}"/>
</file>

<file path=customXml/itemProps3.xml><?xml version="1.0" encoding="utf-8"?>
<ds:datastoreItem xmlns:ds="http://schemas.openxmlformats.org/officeDocument/2006/customXml" ds:itemID="{03DD3405-2D69-4D12-8D7A-8145791337A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2024-11-08T18:58:50Z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