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53" y="6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43f1fc62dbded48b7fb373cdbe0ce419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507db4b0dc0a306e0a738afe8e6046e6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159FA9-D4E1-4FB2-9CF5-C30B36584BD2}"/>
</file>

<file path=customXml/itemProps2.xml><?xml version="1.0" encoding="utf-8"?>
<ds:datastoreItem xmlns:ds="http://schemas.openxmlformats.org/officeDocument/2006/customXml" ds:itemID="{D1A61922-4042-48DA-932D-1EFC749411FE}"/>
</file>

<file path=customXml/itemProps3.xml><?xml version="1.0" encoding="utf-8"?>
<ds:datastoreItem xmlns:ds="http://schemas.openxmlformats.org/officeDocument/2006/customXml" ds:itemID="{957B6CB8-25F2-4C40-8840-1287C8889BE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2025-05-20T12:04:50Z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  <property fmtid="{D5CDD505-2E9C-101B-9397-08002B2CF9AE}" pid="3" name="MediaServiceImageTags">
    <vt:lpwstr/>
  </property>
</Properties>
</file>