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245B2D-57C9-461C-9E8A-F4E7790C588E}"/>
</file>

<file path=customXml/itemProps2.xml><?xml version="1.0" encoding="utf-8"?>
<ds:datastoreItem xmlns:ds="http://schemas.openxmlformats.org/officeDocument/2006/customXml" ds:itemID="{307B4887-C1AD-499E-A294-A96D89639C68}"/>
</file>

<file path=customXml/itemProps3.xml><?xml version="1.0" encoding="utf-8"?>
<ds:datastoreItem xmlns:ds="http://schemas.openxmlformats.org/officeDocument/2006/customXml" ds:itemID="{B31BADEF-0F69-4891-BADA-55E1FB3531C0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2024-06-21T13:04:25Z</cp:lastPrinted>
  <dcterms:created xsi:type="dcterms:W3CDTF">2024-06-21T11:04:25Z</dcterms:created>
  <dcterms:modified xsi:type="dcterms:W3CDTF">2024-08-19T07:29:21Z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