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53" y="67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43f1fc62dbded48b7fb373cdbe0ce419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507db4b0dc0a306e0a738afe8e6046e6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82E668-775D-48A7-88B1-7213FE2573D4}"/>
</file>

<file path=customXml/itemProps2.xml><?xml version="1.0" encoding="utf-8"?>
<ds:datastoreItem xmlns:ds="http://schemas.openxmlformats.org/officeDocument/2006/customXml" ds:itemID="{0DEFF61A-5929-46EE-B86A-46B9BC7DF8DF}"/>
</file>

<file path=customXml/itemProps3.xml><?xml version="1.0" encoding="utf-8"?>
<ds:datastoreItem xmlns:ds="http://schemas.openxmlformats.org/officeDocument/2006/customXml" ds:itemID="{2B656F90-F4E6-4E54-9EDB-9FCCB988CE8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2025-10-28T14:16:28Z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