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3" r:id="rId4"/>
  </p:sldMasterIdLst>
  <p:sldIdLst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5088"/>
  <p:notesSz cx="6858000" cy="9144000"/>
  <p:defaultTextStyle>
    <a:defPPr>
      <a:defRPr lang="de-DE"/>
    </a:defPPr>
    <a:lvl1pPr marL="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2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na Alvær" userId="7cb7cef3-d7a6-4e65-94be-8a3b7ec0e5d5" providerId="ADAL" clId="{A6DB49DF-1EEF-4A09-803E-D2518ECD1BEA}"/>
    <pc:docChg chg="addSld delSld modSld">
      <pc:chgData name="Tina Alvær" userId="7cb7cef3-d7a6-4e65-94be-8a3b7ec0e5d5" providerId="ADAL" clId="{A6DB49DF-1EEF-4A09-803E-D2518ECD1BEA}" dt="2026-02-23T12:51:58.168" v="2" actId="2696"/>
      <pc:docMkLst>
        <pc:docMk/>
      </pc:docMkLst>
      <pc:sldChg chg="delSp modSp">
        <pc:chgData name="Tina Alvær" userId="7cb7cef3-d7a6-4e65-94be-8a3b7ec0e5d5" providerId="ADAL" clId="{A6DB49DF-1EEF-4A09-803E-D2518ECD1BEA}" dt="2026-02-17T11:50:50.415" v="0" actId="338"/>
        <pc:sldMkLst>
          <pc:docMk/>
          <pc:sldMk cId="0" sldId="260"/>
        </pc:sldMkLst>
        <pc:spChg chg="mod">
          <ac:chgData name="Tina Alvær" userId="7cb7cef3-d7a6-4e65-94be-8a3b7ec0e5d5" providerId="ADAL" clId="{A6DB49DF-1EEF-4A09-803E-D2518ECD1BEA}" dt="2026-02-17T11:50:50.415" v="0" actId="338"/>
          <ac:spMkLst>
            <pc:docMk/>
            <pc:sldMk cId="0" sldId="260"/>
            <ac:spMk id="52" creationId="{D1FFB137-5043-3378-BB56-87F62C36316D}"/>
          </ac:spMkLst>
        </pc:spChg>
        <pc:spChg chg="mod">
          <ac:chgData name="Tina Alvær" userId="7cb7cef3-d7a6-4e65-94be-8a3b7ec0e5d5" providerId="ADAL" clId="{A6DB49DF-1EEF-4A09-803E-D2518ECD1BEA}" dt="2026-02-17T11:50:50.415" v="0" actId="338"/>
          <ac:spMkLst>
            <pc:docMk/>
            <pc:sldMk cId="0" sldId="260"/>
            <ac:spMk id="65" creationId="{AF0F59AE-34D2-4713-AFA5-75CC93873F8C}"/>
          </ac:spMkLst>
        </pc:spChg>
        <pc:spChg chg="mod">
          <ac:chgData name="Tina Alvær" userId="7cb7cef3-d7a6-4e65-94be-8a3b7ec0e5d5" providerId="ADAL" clId="{A6DB49DF-1EEF-4A09-803E-D2518ECD1BEA}" dt="2026-02-17T11:50:50.415" v="0" actId="338"/>
          <ac:spMkLst>
            <pc:docMk/>
            <pc:sldMk cId="0" sldId="260"/>
            <ac:spMk id="1071" creationId="{CC176F34-66B4-2A85-393A-A21673A131CD}"/>
          </ac:spMkLst>
        </pc:spChg>
        <pc:spChg chg="mod">
          <ac:chgData name="Tina Alvær" userId="7cb7cef3-d7a6-4e65-94be-8a3b7ec0e5d5" providerId="ADAL" clId="{A6DB49DF-1EEF-4A09-803E-D2518ECD1BEA}" dt="2026-02-17T11:50:50.415" v="0" actId="338"/>
          <ac:spMkLst>
            <pc:docMk/>
            <pc:sldMk cId="0" sldId="260"/>
            <ac:spMk id="1284" creationId="{50F69679-4E18-4895-AB6B-6116FEC22E32}"/>
          </ac:spMkLst>
        </pc:spChg>
        <pc:spChg chg="mod">
          <ac:chgData name="Tina Alvær" userId="7cb7cef3-d7a6-4e65-94be-8a3b7ec0e5d5" providerId="ADAL" clId="{A6DB49DF-1EEF-4A09-803E-D2518ECD1BEA}" dt="2026-02-17T11:50:50.415" v="0" actId="338"/>
          <ac:spMkLst>
            <pc:docMk/>
            <pc:sldMk cId="0" sldId="260"/>
            <ac:spMk id="1301" creationId="{4A42029F-0B71-D0DE-097A-D54005BFF4FC}"/>
          </ac:spMkLst>
        </pc:spChg>
        <pc:spChg chg="mod">
          <ac:chgData name="Tina Alvær" userId="7cb7cef3-d7a6-4e65-94be-8a3b7ec0e5d5" providerId="ADAL" clId="{A6DB49DF-1EEF-4A09-803E-D2518ECD1BEA}" dt="2026-02-17T11:50:50.415" v="0" actId="338"/>
          <ac:spMkLst>
            <pc:docMk/>
            <pc:sldMk cId="0" sldId="260"/>
            <ac:spMk id="1349" creationId="{F0510C08-B5E6-E67A-CAE3-5C159CC78EB0}"/>
          </ac:spMkLst>
        </pc:spChg>
        <pc:spChg chg="mod">
          <ac:chgData name="Tina Alvær" userId="7cb7cef3-d7a6-4e65-94be-8a3b7ec0e5d5" providerId="ADAL" clId="{A6DB49DF-1EEF-4A09-803E-D2518ECD1BEA}" dt="2026-02-17T11:50:50.415" v="0" actId="338"/>
          <ac:spMkLst>
            <pc:docMk/>
            <pc:sldMk cId="0" sldId="260"/>
            <ac:spMk id="1355" creationId="{1E081676-3D7A-E215-2BA2-A1861649F2FE}"/>
          </ac:spMkLst>
        </pc:spChg>
        <pc:spChg chg="mod">
          <ac:chgData name="Tina Alvær" userId="7cb7cef3-d7a6-4e65-94be-8a3b7ec0e5d5" providerId="ADAL" clId="{A6DB49DF-1EEF-4A09-803E-D2518ECD1BEA}" dt="2026-02-17T11:50:50.415" v="0" actId="338"/>
          <ac:spMkLst>
            <pc:docMk/>
            <pc:sldMk cId="0" sldId="260"/>
            <ac:spMk id="1376" creationId="{649D799E-5BBE-FE90-FA5B-4DA577A1E0C2}"/>
          </ac:spMkLst>
        </pc:spChg>
        <pc:spChg chg="mod">
          <ac:chgData name="Tina Alvær" userId="7cb7cef3-d7a6-4e65-94be-8a3b7ec0e5d5" providerId="ADAL" clId="{A6DB49DF-1EEF-4A09-803E-D2518ECD1BEA}" dt="2026-02-17T11:50:50.415" v="0" actId="338"/>
          <ac:spMkLst>
            <pc:docMk/>
            <pc:sldMk cId="0" sldId="260"/>
            <ac:spMk id="1451" creationId="{24028A18-95CC-286D-9A95-37CBC18443EE}"/>
          </ac:spMkLst>
        </pc:spChg>
        <pc:spChg chg="mod">
          <ac:chgData name="Tina Alvær" userId="7cb7cef3-d7a6-4e65-94be-8a3b7ec0e5d5" providerId="ADAL" clId="{A6DB49DF-1EEF-4A09-803E-D2518ECD1BEA}" dt="2026-02-17T11:50:50.415" v="0" actId="338"/>
          <ac:spMkLst>
            <pc:docMk/>
            <pc:sldMk cId="0" sldId="260"/>
            <ac:spMk id="1468" creationId="{3760BA55-6FA3-EC6F-46F1-9B6B97E2E1B0}"/>
          </ac:spMkLst>
        </pc:spChg>
      </pc:sldChg>
      <pc:sldChg chg="add del">
        <pc:chgData name="Tina Alvær" userId="7cb7cef3-d7a6-4e65-94be-8a3b7ec0e5d5" providerId="ADAL" clId="{A6DB49DF-1EEF-4A09-803E-D2518ECD1BEA}" dt="2026-02-23T12:51:58.168" v="2" actId="2696"/>
        <pc:sldMkLst>
          <pc:docMk/>
          <pc:sldMk cId="2639562211" sldId="27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CT_Marker_ID_4" hidden="1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charset="0"/>
              <a:buNone/>
            </a:pPr>
            <a:endParaRPr lang="de-DE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CT_Marker_ID_4" hidden="1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charset="0"/>
              <a:buNone/>
            </a:pPr>
            <a:endParaRPr lang="de-DE">
              <a:solidFill>
                <a:schemeClr val="tx1"/>
              </a:solidFill>
            </a:endParaRPr>
          </a:p>
        </p:txBody>
      </p:sp>
      <p:grpSp>
        <p:nvGrpSpPr>
          <p:cNvPr id="1027" name="Group 69"/>
          <p:cNvGrpSpPr/>
          <p:nvPr/>
        </p:nvGrpSpPr>
        <p:grpSpPr bwMode="auto">
          <a:xfrm>
            <a:off x="323850" y="-307975"/>
            <a:ext cx="8496300" cy="215900"/>
            <a:chOff x="204" y="-194"/>
            <a:chExt cx="5352" cy="136"/>
          </a:xfrm>
        </p:grpSpPr>
        <p:cxnSp>
          <p:nvCxnSpPr>
            <p:cNvPr id="64" name="Gerade Verbindung 63"/>
            <p:cNvCxnSpPr/>
            <p:nvPr/>
          </p:nvCxnSpPr>
          <p:spPr bwMode="gray">
            <a:xfrm rot="5400000">
              <a:off x="136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Gerade Verbindung 64"/>
            <p:cNvCxnSpPr/>
            <p:nvPr/>
          </p:nvCxnSpPr>
          <p:spPr bwMode="gray">
            <a:xfrm rot="5400000">
              <a:off x="95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Gerade Verbindung 66"/>
            <p:cNvCxnSpPr/>
            <p:nvPr/>
          </p:nvCxnSpPr>
          <p:spPr bwMode="gray">
            <a:xfrm rot="5400000">
              <a:off x="1043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Gerade Verbindung 67"/>
            <p:cNvCxnSpPr/>
            <p:nvPr/>
          </p:nvCxnSpPr>
          <p:spPr bwMode="gray">
            <a:xfrm rot="5400000">
              <a:off x="1859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Gerade Verbindung 68"/>
            <p:cNvCxnSpPr/>
            <p:nvPr/>
          </p:nvCxnSpPr>
          <p:spPr bwMode="gray">
            <a:xfrm rot="5400000">
              <a:off x="1950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Gerade Verbindung 69"/>
            <p:cNvCxnSpPr/>
            <p:nvPr/>
          </p:nvCxnSpPr>
          <p:spPr bwMode="gray">
            <a:xfrm rot="5400000">
              <a:off x="276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 Verbindung 70"/>
            <p:cNvCxnSpPr/>
            <p:nvPr/>
          </p:nvCxnSpPr>
          <p:spPr bwMode="gray">
            <a:xfrm rot="5400000">
              <a:off x="285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 Verbindung 71"/>
            <p:cNvCxnSpPr/>
            <p:nvPr/>
          </p:nvCxnSpPr>
          <p:spPr bwMode="gray">
            <a:xfrm rot="5400000">
              <a:off x="367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Gerade Verbindung 72"/>
            <p:cNvCxnSpPr/>
            <p:nvPr/>
          </p:nvCxnSpPr>
          <p:spPr bwMode="gray">
            <a:xfrm rot="5400000">
              <a:off x="376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 Verbindung 73"/>
            <p:cNvCxnSpPr/>
            <p:nvPr/>
          </p:nvCxnSpPr>
          <p:spPr bwMode="gray">
            <a:xfrm rot="5400000">
              <a:off x="4581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 Verbindung 74"/>
            <p:cNvCxnSpPr/>
            <p:nvPr/>
          </p:nvCxnSpPr>
          <p:spPr bwMode="gray">
            <a:xfrm rot="5400000">
              <a:off x="467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75"/>
            <p:cNvCxnSpPr/>
            <p:nvPr/>
          </p:nvCxnSpPr>
          <p:spPr bwMode="gray">
            <a:xfrm rot="5400000">
              <a:off x="5488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8" name="Gruppieren 76"/>
          <p:cNvGrpSpPr/>
          <p:nvPr/>
        </p:nvGrpSpPr>
        <p:grpSpPr bwMode="auto">
          <a:xfrm>
            <a:off x="323850" y="5243513"/>
            <a:ext cx="8496300" cy="215900"/>
            <a:chOff x="323850" y="-531550"/>
            <a:chExt cx="8496740" cy="432060"/>
          </a:xfrm>
        </p:grpSpPr>
        <p:cxnSp>
          <p:nvCxnSpPr>
            <p:cNvPr id="78" name="Gerade Verbindung 77"/>
            <p:cNvCxnSpPr/>
            <p:nvPr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Gerade Verbindung 78"/>
            <p:cNvCxnSpPr/>
            <p:nvPr/>
          </p:nvCxnSpPr>
          <p:spPr bwMode="gray">
            <a:xfrm rot="5400000">
              <a:off x="1403287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Gerade Verbindung 79"/>
            <p:cNvCxnSpPr/>
            <p:nvPr/>
          </p:nvCxnSpPr>
          <p:spPr bwMode="gray">
            <a:xfrm rot="5400000">
              <a:off x="154775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Gerade Verbindung 82"/>
            <p:cNvCxnSpPr/>
            <p:nvPr/>
          </p:nvCxnSpPr>
          <p:spPr bwMode="gray">
            <a:xfrm rot="5400000">
              <a:off x="2843225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Gerade Verbindung 83"/>
            <p:cNvCxnSpPr/>
            <p:nvPr/>
          </p:nvCxnSpPr>
          <p:spPr bwMode="gray">
            <a:xfrm rot="5400000">
              <a:off x="2987694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Gerade Verbindung 84"/>
            <p:cNvCxnSpPr/>
            <p:nvPr/>
          </p:nvCxnSpPr>
          <p:spPr bwMode="gray">
            <a:xfrm rot="5400000">
              <a:off x="4284749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Gerade Verbindung 85"/>
            <p:cNvCxnSpPr/>
            <p:nvPr/>
          </p:nvCxnSpPr>
          <p:spPr bwMode="gray">
            <a:xfrm rot="5400000">
              <a:off x="4427632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Gerade Verbindung 86"/>
            <p:cNvCxnSpPr/>
            <p:nvPr/>
          </p:nvCxnSpPr>
          <p:spPr bwMode="gray">
            <a:xfrm rot="5400000">
              <a:off x="5724686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Gerade Verbindung 87"/>
            <p:cNvCxnSpPr/>
            <p:nvPr/>
          </p:nvCxnSpPr>
          <p:spPr bwMode="gray">
            <a:xfrm rot="5400000">
              <a:off x="586756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Gerade Verbindung 88"/>
            <p:cNvCxnSpPr/>
            <p:nvPr/>
          </p:nvCxnSpPr>
          <p:spPr bwMode="gray">
            <a:xfrm rot="5400000">
              <a:off x="716462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Gerade Verbindung 89"/>
            <p:cNvCxnSpPr/>
            <p:nvPr/>
          </p:nvCxnSpPr>
          <p:spPr bwMode="gray">
            <a:xfrm rot="5400000">
              <a:off x="730909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Gerade Verbindung 90"/>
            <p:cNvCxnSpPr/>
            <p:nvPr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9" name="Group 95"/>
          <p:cNvGrpSpPr/>
          <p:nvPr/>
        </p:nvGrpSpPr>
        <p:grpSpPr bwMode="auto">
          <a:xfrm>
            <a:off x="9251950" y="773113"/>
            <a:ext cx="217488" cy="4175125"/>
            <a:chOff x="5828" y="487"/>
            <a:chExt cx="137" cy="2630"/>
          </a:xfrm>
        </p:grpSpPr>
        <p:cxnSp>
          <p:nvCxnSpPr>
            <p:cNvPr id="2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0" name="Group 109"/>
          <p:cNvGrpSpPr/>
          <p:nvPr/>
        </p:nvGrpSpPr>
        <p:grpSpPr bwMode="auto">
          <a:xfrm>
            <a:off x="-325438" y="773113"/>
            <a:ext cx="217488" cy="4175125"/>
            <a:chOff x="5828" y="487"/>
            <a:chExt cx="137" cy="2630"/>
          </a:xfrm>
        </p:grpSpPr>
        <p:cxnSp>
          <p:nvCxnSpPr>
            <p:cNvPr id="93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hf sldNum="0" hdr="0" ftr="0" dt="0"/>
  <p:txStyles>
    <p:titleStyle>
      <a:lvl1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2pPr>
      <a:lvl3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3pPr>
      <a:lvl4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4pPr>
      <a:lvl5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5pPr>
      <a:lvl6pPr marL="4572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6pPr>
      <a:lvl7pPr marL="9144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7pPr>
      <a:lvl8pPr marL="13716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8pPr>
      <a:lvl9pPr marL="18288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>
        <a:spcBef>
          <a:spcPts val="6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1588" indent="455613" algn="l" rtl="0">
        <a:spcBef>
          <a:spcPts val="6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2pPr>
      <a:lvl3pPr marL="180975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360363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marL="5397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9969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14541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19113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23685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>
            <a:extLst>
              <a:ext uri="{FF2B5EF4-FFF2-40B4-BE49-F238E27FC236}">
                <a16:creationId xmlns:a16="http://schemas.microsoft.com/office/drawing/2014/main" id="{4BC34C47-BF59-ABFC-D73F-5EB58C51F66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0" y="0"/>
            <a:ext cx="9144000" cy="5145088"/>
            <a:chOff x="0" y="0"/>
            <a:chExt cx="5760" cy="3241"/>
          </a:xfrm>
        </p:grpSpPr>
        <p:sp>
          <p:nvSpPr>
            <p:cNvPr id="4" name="AutoShape 3">
              <a:extLst>
                <a:ext uri="{FF2B5EF4-FFF2-40B4-BE49-F238E27FC236}">
                  <a16:creationId xmlns:a16="http://schemas.microsoft.com/office/drawing/2014/main" id="{697C9AAF-10CF-134E-12F0-78256E4F6C96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5760" cy="32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grpSp>
          <p:nvGrpSpPr>
            <p:cNvPr id="5" name="Group 205">
              <a:extLst>
                <a:ext uri="{FF2B5EF4-FFF2-40B4-BE49-F238E27FC236}">
                  <a16:creationId xmlns:a16="http://schemas.microsoft.com/office/drawing/2014/main" id="{29880683-01B9-33E8-A3BC-567FF81776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2" y="-2"/>
              <a:ext cx="5774" cy="3254"/>
              <a:chOff x="-2" y="-2"/>
              <a:chExt cx="5774" cy="3254"/>
            </a:xfrm>
          </p:grpSpPr>
          <p:sp>
            <p:nvSpPr>
              <p:cNvPr id="1356" name="Rectangle 5">
                <a:extLst>
                  <a:ext uri="{FF2B5EF4-FFF2-40B4-BE49-F238E27FC236}">
                    <a16:creationId xmlns:a16="http://schemas.microsoft.com/office/drawing/2014/main" id="{CD2C8140-55CD-A51B-86BB-9F2854E881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2" y="-2"/>
                <a:ext cx="2" cy="2"/>
              </a:xfrm>
              <a:prstGeom prst="rect">
                <a:avLst/>
              </a:prstGeom>
              <a:noFill/>
              <a:ln w="317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357" name="Rectangle 6">
                <a:extLst>
                  <a:ext uri="{FF2B5EF4-FFF2-40B4-BE49-F238E27FC236}">
                    <a16:creationId xmlns:a16="http://schemas.microsoft.com/office/drawing/2014/main" id="{34CEC0D9-B09C-1F58-3F7A-976C0250A1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71" y="3250"/>
                <a:ext cx="1" cy="2"/>
              </a:xfrm>
              <a:prstGeom prst="rect">
                <a:avLst/>
              </a:prstGeom>
              <a:noFill/>
              <a:ln w="317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358" name="Rectangle 7">
                <a:extLst>
                  <a:ext uri="{FF2B5EF4-FFF2-40B4-BE49-F238E27FC236}">
                    <a16:creationId xmlns:a16="http://schemas.microsoft.com/office/drawing/2014/main" id="{CF4EBEFA-378F-45E5-249E-5C40CB0624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2" y="-2"/>
                <a:ext cx="5774" cy="3254"/>
              </a:xfrm>
              <a:prstGeom prst="rect">
                <a:avLst/>
              </a:prstGeom>
              <a:noFill/>
              <a:ln w="3175" cap="flat">
                <a:solidFill>
                  <a:srgbClr val="FFFAF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359" name="Rectangle 8">
                <a:extLst>
                  <a:ext uri="{FF2B5EF4-FFF2-40B4-BE49-F238E27FC236}">
                    <a16:creationId xmlns:a16="http://schemas.microsoft.com/office/drawing/2014/main" id="{81F9CBF4-B3EC-92B2-4F45-079C974F64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2" y="510"/>
                <a:ext cx="5467" cy="231"/>
              </a:xfrm>
              <a:prstGeom prst="rect">
                <a:avLst/>
              </a:prstGeom>
              <a:solidFill>
                <a:srgbClr val="F5F6F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360" name="Rectangle 9">
                <a:extLst>
                  <a:ext uri="{FF2B5EF4-FFF2-40B4-BE49-F238E27FC236}">
                    <a16:creationId xmlns:a16="http://schemas.microsoft.com/office/drawing/2014/main" id="{869A8D7B-5FCD-37E1-772C-BD0977EE75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1" y="533"/>
                <a:ext cx="1264" cy="1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OPTIC TOTAL, Rolling 12 Months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61" name="Rectangle 10">
                <a:extLst>
                  <a:ext uri="{FF2B5EF4-FFF2-40B4-BE49-F238E27FC236}">
                    <a16:creationId xmlns:a16="http://schemas.microsoft.com/office/drawing/2014/main" id="{6D5B44A9-0246-BFEC-5232-624F2EAF25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0" y="533"/>
                <a:ext cx="785" cy="1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Norway Panelmarket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62" name="Rectangle 11">
                <a:extLst>
                  <a:ext uri="{FF2B5EF4-FFF2-40B4-BE49-F238E27FC236}">
                    <a16:creationId xmlns:a16="http://schemas.microsoft.com/office/drawing/2014/main" id="{2F68C9B9-64CA-A6FF-3DF5-95A46D5F02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2" y="3072"/>
                <a:ext cx="5457" cy="17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363" name="Rectangle 12">
                <a:extLst>
                  <a:ext uri="{FF2B5EF4-FFF2-40B4-BE49-F238E27FC236}">
                    <a16:creationId xmlns:a16="http://schemas.microsoft.com/office/drawing/2014/main" id="{F79BF691-0AB1-43B5-1983-BC1BCF8B8C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" y="3106"/>
                <a:ext cx="190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700" b="0" i="0" u="none" strike="noStrike" cap="none" normalizeH="0" baseline="0">
                    <a:ln>
                      <a:noFill/>
                    </a:ln>
                    <a:solidFill>
                      <a:srgbClr val="9499A3"/>
                    </a:solidFill>
                    <a:effectLst/>
                    <a:latin typeface="Arial" panose="020B0604020202020204" pitchFamily="34" charset="0"/>
                  </a:rPr>
                  <a:t>1/2026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64" name="Rectangle 13">
                <a:extLst>
                  <a:ext uri="{FF2B5EF4-FFF2-40B4-BE49-F238E27FC236}">
                    <a16:creationId xmlns:a16="http://schemas.microsoft.com/office/drawing/2014/main" id="{5159C872-60C7-81EC-E4A3-0495697B72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3" y="3106"/>
                <a:ext cx="1440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700" b="0" i="0" u="none" strike="noStrike" cap="none" normalizeH="0" baseline="0">
                    <a:ln>
                      <a:noFill/>
                    </a:ln>
                    <a:solidFill>
                      <a:srgbClr val="9499A3"/>
                    </a:solidFill>
                    <a:effectLst/>
                    <a:latin typeface="Arial" panose="020B0604020202020204" pitchFamily="34" charset="0"/>
                  </a:rPr>
                  <a:t>PRJ 253951 - RG 5448201 - RP 37187946 - ID 566003501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65" name="Rectangle 14">
                <a:extLst>
                  <a:ext uri="{FF2B5EF4-FFF2-40B4-BE49-F238E27FC236}">
                    <a16:creationId xmlns:a16="http://schemas.microsoft.com/office/drawing/2014/main" id="{870D7D81-448D-76F6-4C40-19121357BD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95" y="3106"/>
                <a:ext cx="172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700" b="0" i="0" u="none" strike="noStrike" cap="none" normalizeH="0" baseline="0">
                    <a:ln>
                      <a:noFill/>
                    </a:ln>
                    <a:solidFill>
                      <a:srgbClr val="9499A3"/>
                    </a:solidFill>
                    <a:effectLst/>
                    <a:latin typeface="Arial" panose="020B0604020202020204" pitchFamily="34" charset="0"/>
                  </a:rPr>
                  <a:t>© GfK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66" name="Rectangle 15">
                <a:extLst>
                  <a:ext uri="{FF2B5EF4-FFF2-40B4-BE49-F238E27FC236}">
                    <a16:creationId xmlns:a16="http://schemas.microsoft.com/office/drawing/2014/main" id="{337858A3-C597-9AF0-D0D3-0B17E894AD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19" y="135"/>
                <a:ext cx="307" cy="30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pic>
            <p:nvPicPr>
              <p:cNvPr id="1040" name="Picture 16">
                <a:extLst>
                  <a:ext uri="{FF2B5EF4-FFF2-40B4-BE49-F238E27FC236}">
                    <a16:creationId xmlns:a16="http://schemas.microsoft.com/office/drawing/2014/main" id="{2E522798-E666-5D5F-663D-4E777DF29FA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339" y="163"/>
                <a:ext cx="271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67" name="Line 17">
                <a:extLst>
                  <a:ext uri="{FF2B5EF4-FFF2-40B4-BE49-F238E27FC236}">
                    <a16:creationId xmlns:a16="http://schemas.microsoft.com/office/drawing/2014/main" id="{20986850-E81D-B404-4310-4BD8DE8D20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" y="1831"/>
                <a:ext cx="2336" cy="0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368" name="Line 18">
                <a:extLst>
                  <a:ext uri="{FF2B5EF4-FFF2-40B4-BE49-F238E27FC236}">
                    <a16:creationId xmlns:a16="http://schemas.microsoft.com/office/drawing/2014/main" id="{646AB54B-F219-59BD-14C9-6360AEE068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" y="1831"/>
                <a:ext cx="0" cy="52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369" name="Line 19">
                <a:extLst>
                  <a:ext uri="{FF2B5EF4-FFF2-40B4-BE49-F238E27FC236}">
                    <a16:creationId xmlns:a16="http://schemas.microsoft.com/office/drawing/2014/main" id="{6F4E0C20-E99E-6F16-C515-58D05D9263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1" y="1831"/>
                <a:ext cx="0" cy="52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370" name="Line 20">
                <a:extLst>
                  <a:ext uri="{FF2B5EF4-FFF2-40B4-BE49-F238E27FC236}">
                    <a16:creationId xmlns:a16="http://schemas.microsoft.com/office/drawing/2014/main" id="{07FD0114-C3C8-E4F5-A8D6-84BC21A7B2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3" y="1831"/>
                <a:ext cx="0" cy="52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371" name="Line 21">
                <a:extLst>
                  <a:ext uri="{FF2B5EF4-FFF2-40B4-BE49-F238E27FC236}">
                    <a16:creationId xmlns:a16="http://schemas.microsoft.com/office/drawing/2014/main" id="{45D602B8-8A56-5182-AE42-267E6B1696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35" y="1831"/>
                <a:ext cx="0" cy="52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372" name="Line 22">
                <a:extLst>
                  <a:ext uri="{FF2B5EF4-FFF2-40B4-BE49-F238E27FC236}">
                    <a16:creationId xmlns:a16="http://schemas.microsoft.com/office/drawing/2014/main" id="{0590E9C8-6F94-4A7A-F4F7-0482F1E3DA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7" y="1831"/>
                <a:ext cx="0" cy="52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373" name="Line 23">
                <a:extLst>
                  <a:ext uri="{FF2B5EF4-FFF2-40B4-BE49-F238E27FC236}">
                    <a16:creationId xmlns:a16="http://schemas.microsoft.com/office/drawing/2014/main" id="{3E0C218B-C055-6667-D41F-356098CAB2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38" y="1831"/>
                <a:ext cx="0" cy="52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374" name="Line 24">
                <a:extLst>
                  <a:ext uri="{FF2B5EF4-FFF2-40B4-BE49-F238E27FC236}">
                    <a16:creationId xmlns:a16="http://schemas.microsoft.com/office/drawing/2014/main" id="{8D88E3A3-A743-E9B3-ABF9-481E2DDD69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90" y="1831"/>
                <a:ext cx="0" cy="52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375" name="Line 25">
                <a:extLst>
                  <a:ext uri="{FF2B5EF4-FFF2-40B4-BE49-F238E27FC236}">
                    <a16:creationId xmlns:a16="http://schemas.microsoft.com/office/drawing/2014/main" id="{BACA87ED-38F5-66B7-A3E8-58F56141F3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2" y="1831"/>
                <a:ext cx="0" cy="52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376" name="Line 26">
                <a:extLst>
                  <a:ext uri="{FF2B5EF4-FFF2-40B4-BE49-F238E27FC236}">
                    <a16:creationId xmlns:a16="http://schemas.microsoft.com/office/drawing/2014/main" id="{649D799E-5BBE-FE90-FA5B-4DA577A1E0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93" y="1831"/>
                <a:ext cx="0" cy="52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377" name="Line 27">
                <a:extLst>
                  <a:ext uri="{FF2B5EF4-FFF2-40B4-BE49-F238E27FC236}">
                    <a16:creationId xmlns:a16="http://schemas.microsoft.com/office/drawing/2014/main" id="{4A09D3A0-3D0F-AEF0-7E17-ADDB365277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5" y="1831"/>
                <a:ext cx="0" cy="52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378" name="Line 28">
                <a:extLst>
                  <a:ext uri="{FF2B5EF4-FFF2-40B4-BE49-F238E27FC236}">
                    <a16:creationId xmlns:a16="http://schemas.microsoft.com/office/drawing/2014/main" id="{3DDBF879-8B4C-4853-4129-F7C0CD12D7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97" y="1831"/>
                <a:ext cx="0" cy="52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379" name="Line 29">
                <a:extLst>
                  <a:ext uri="{FF2B5EF4-FFF2-40B4-BE49-F238E27FC236}">
                    <a16:creationId xmlns:a16="http://schemas.microsoft.com/office/drawing/2014/main" id="{294FEABE-A8BC-C7F7-3CA8-D1F7DEA600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48" y="1831"/>
                <a:ext cx="0" cy="52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380" name="Line 30">
                <a:extLst>
                  <a:ext uri="{FF2B5EF4-FFF2-40B4-BE49-F238E27FC236}">
                    <a16:creationId xmlns:a16="http://schemas.microsoft.com/office/drawing/2014/main" id="{B40D0018-460F-4B57-4D62-A0D684D2C5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0" y="1831"/>
                <a:ext cx="0" cy="52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381" name="Line 31">
                <a:extLst>
                  <a:ext uri="{FF2B5EF4-FFF2-40B4-BE49-F238E27FC236}">
                    <a16:creationId xmlns:a16="http://schemas.microsoft.com/office/drawing/2014/main" id="{F4D1E010-846D-C2C9-FC57-7F473A0E38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52" y="1831"/>
                <a:ext cx="0" cy="52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382" name="Line 32">
                <a:extLst>
                  <a:ext uri="{FF2B5EF4-FFF2-40B4-BE49-F238E27FC236}">
                    <a16:creationId xmlns:a16="http://schemas.microsoft.com/office/drawing/2014/main" id="{B313CC72-9EAD-F31D-3F1F-E5CDCCD6B6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09" y="1831"/>
                <a:ext cx="0" cy="52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383" name="Rectangle 33">
                <a:extLst>
                  <a:ext uri="{FF2B5EF4-FFF2-40B4-BE49-F238E27FC236}">
                    <a16:creationId xmlns:a16="http://schemas.microsoft.com/office/drawing/2014/main" id="{D8165F2B-9838-7CF1-E833-8251993674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3" y="1846"/>
                <a:ext cx="163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Dec 23-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84" name="Rectangle 34">
                <a:extLst>
                  <a:ext uri="{FF2B5EF4-FFF2-40B4-BE49-F238E27FC236}">
                    <a16:creationId xmlns:a16="http://schemas.microsoft.com/office/drawing/2014/main" id="{E006D5BE-9C3A-F077-25FD-ECB13F348C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7" y="1896"/>
                <a:ext cx="149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Nov 24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85" name="Rectangle 35">
                <a:extLst>
                  <a:ext uri="{FF2B5EF4-FFF2-40B4-BE49-F238E27FC236}">
                    <a16:creationId xmlns:a16="http://schemas.microsoft.com/office/drawing/2014/main" id="{7227A611-1EE3-3EE2-EA76-FB0042203D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6" y="1846"/>
                <a:ext cx="158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Jan 24-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86" name="Rectangle 36">
                <a:extLst>
                  <a:ext uri="{FF2B5EF4-FFF2-40B4-BE49-F238E27FC236}">
                    <a16:creationId xmlns:a16="http://schemas.microsoft.com/office/drawing/2014/main" id="{82BE490C-D122-A049-437E-7E5E522EE1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6" y="1896"/>
                <a:ext cx="149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Dec 24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87" name="Rectangle 37">
                <a:extLst>
                  <a:ext uri="{FF2B5EF4-FFF2-40B4-BE49-F238E27FC236}">
                    <a16:creationId xmlns:a16="http://schemas.microsoft.com/office/drawing/2014/main" id="{B1F18910-6EDE-BF06-889E-E8500C42C3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5" y="1846"/>
                <a:ext cx="158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Feb 24-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88" name="Rectangle 38">
                <a:extLst>
                  <a:ext uri="{FF2B5EF4-FFF2-40B4-BE49-F238E27FC236}">
                    <a16:creationId xmlns:a16="http://schemas.microsoft.com/office/drawing/2014/main" id="{B7BC5F5E-0695-E688-B192-408BAF47D5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4" y="1896"/>
                <a:ext cx="140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Jan 25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89" name="Rectangle 39">
                <a:extLst>
                  <a:ext uri="{FF2B5EF4-FFF2-40B4-BE49-F238E27FC236}">
                    <a16:creationId xmlns:a16="http://schemas.microsoft.com/office/drawing/2014/main" id="{6DC0524A-6C2C-E2D8-3708-2915015128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44" y="1846"/>
                <a:ext cx="158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Mar 24-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90" name="Rectangle 40">
                <a:extLst>
                  <a:ext uri="{FF2B5EF4-FFF2-40B4-BE49-F238E27FC236}">
                    <a16:creationId xmlns:a16="http://schemas.microsoft.com/office/drawing/2014/main" id="{74734673-A247-634E-2633-B129CF8B43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53" y="1896"/>
                <a:ext cx="144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Feb 25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91" name="Rectangle 41">
                <a:extLst>
                  <a:ext uri="{FF2B5EF4-FFF2-40B4-BE49-F238E27FC236}">
                    <a16:creationId xmlns:a16="http://schemas.microsoft.com/office/drawing/2014/main" id="{3C92673F-923B-7EBE-01D3-58430FF1D7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2" y="1846"/>
                <a:ext cx="153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Apr 24-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92" name="Rectangle 42">
                <a:extLst>
                  <a:ext uri="{FF2B5EF4-FFF2-40B4-BE49-F238E27FC236}">
                    <a16:creationId xmlns:a16="http://schemas.microsoft.com/office/drawing/2014/main" id="{16A8BFD1-B828-CFD3-5BE7-2DB5E5E8BD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7" y="1896"/>
                <a:ext cx="144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Mar 25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93" name="Rectangle 43">
                <a:extLst>
                  <a:ext uri="{FF2B5EF4-FFF2-40B4-BE49-F238E27FC236}">
                    <a16:creationId xmlns:a16="http://schemas.microsoft.com/office/drawing/2014/main" id="{B7FA82A5-2C96-4717-F10C-4EDC4CA178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46" y="1846"/>
                <a:ext cx="163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May 24-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94" name="Rectangle 44">
                <a:extLst>
                  <a:ext uri="{FF2B5EF4-FFF2-40B4-BE49-F238E27FC236}">
                    <a16:creationId xmlns:a16="http://schemas.microsoft.com/office/drawing/2014/main" id="{56CD9BB0-C3F6-2CE2-61B8-34B8ED796D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0" y="1896"/>
                <a:ext cx="140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Apr 25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95" name="Rectangle 45">
                <a:extLst>
                  <a:ext uri="{FF2B5EF4-FFF2-40B4-BE49-F238E27FC236}">
                    <a16:creationId xmlns:a16="http://schemas.microsoft.com/office/drawing/2014/main" id="{A6B95EBA-A53A-C6A9-507A-CFD2F69694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4" y="1846"/>
                <a:ext cx="158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Jun 24-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96" name="Rectangle 46">
                <a:extLst>
                  <a:ext uri="{FF2B5EF4-FFF2-40B4-BE49-F238E27FC236}">
                    <a16:creationId xmlns:a16="http://schemas.microsoft.com/office/drawing/2014/main" id="{D1EA130C-A57D-6879-0661-3A6303C5F1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4" y="1896"/>
                <a:ext cx="149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May 25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97" name="Rectangle 47">
                <a:extLst>
                  <a:ext uri="{FF2B5EF4-FFF2-40B4-BE49-F238E27FC236}">
                    <a16:creationId xmlns:a16="http://schemas.microsoft.com/office/drawing/2014/main" id="{63C734FD-34D0-2BE1-00BE-98C3E3BF2E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2" y="1846"/>
                <a:ext cx="144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Jul 24-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98" name="Rectangle 48">
                <a:extLst>
                  <a:ext uri="{FF2B5EF4-FFF2-40B4-BE49-F238E27FC236}">
                    <a16:creationId xmlns:a16="http://schemas.microsoft.com/office/drawing/2014/main" id="{D3614F59-8EA5-0E86-1CDB-A44F422C0C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2" y="1896"/>
                <a:ext cx="140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Jun 25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99" name="Rectangle 49">
                <a:extLst>
                  <a:ext uri="{FF2B5EF4-FFF2-40B4-BE49-F238E27FC236}">
                    <a16:creationId xmlns:a16="http://schemas.microsoft.com/office/drawing/2014/main" id="{4C406B85-F6BA-2D51-8FFB-714BB47AD9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02" y="1846"/>
                <a:ext cx="163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Aug 24-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00" name="Rectangle 50">
                <a:extLst>
                  <a:ext uri="{FF2B5EF4-FFF2-40B4-BE49-F238E27FC236}">
                    <a16:creationId xmlns:a16="http://schemas.microsoft.com/office/drawing/2014/main" id="{3689DC62-4E2B-514C-ED23-AD2D95785F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20" y="1896"/>
                <a:ext cx="131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Jul 25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01" name="Rectangle 51">
                <a:extLst>
                  <a:ext uri="{FF2B5EF4-FFF2-40B4-BE49-F238E27FC236}">
                    <a16:creationId xmlns:a16="http://schemas.microsoft.com/office/drawing/2014/main" id="{D1E543CD-5AF9-E37A-E919-7D8A64D907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6" y="1846"/>
                <a:ext cx="163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Sep 24-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02" name="Rectangle 52">
                <a:extLst>
                  <a:ext uri="{FF2B5EF4-FFF2-40B4-BE49-F238E27FC236}">
                    <a16:creationId xmlns:a16="http://schemas.microsoft.com/office/drawing/2014/main" id="{7EEBF81F-1D63-3044-4F92-0D7868BBAB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60" y="1896"/>
                <a:ext cx="149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Aug 25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03" name="Rectangle 53">
                <a:extLst>
                  <a:ext uri="{FF2B5EF4-FFF2-40B4-BE49-F238E27FC236}">
                    <a16:creationId xmlns:a16="http://schemas.microsoft.com/office/drawing/2014/main" id="{A8F82754-D540-88D1-FA90-3426980297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09" y="1846"/>
                <a:ext cx="153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Oct 24-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04" name="Rectangle 54">
                <a:extLst>
                  <a:ext uri="{FF2B5EF4-FFF2-40B4-BE49-F238E27FC236}">
                    <a16:creationId xmlns:a16="http://schemas.microsoft.com/office/drawing/2014/main" id="{3847D449-7268-B385-0A79-DA26680F03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14" y="1896"/>
                <a:ext cx="149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Sep 25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05" name="Rectangle 55">
                <a:extLst>
                  <a:ext uri="{FF2B5EF4-FFF2-40B4-BE49-F238E27FC236}">
                    <a16:creationId xmlns:a16="http://schemas.microsoft.com/office/drawing/2014/main" id="{45B1E90E-C3E9-F82E-9140-862CEE3760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58" y="1846"/>
                <a:ext cx="163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Nov 24-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06" name="Rectangle 56">
                <a:extLst>
                  <a:ext uri="{FF2B5EF4-FFF2-40B4-BE49-F238E27FC236}">
                    <a16:creationId xmlns:a16="http://schemas.microsoft.com/office/drawing/2014/main" id="{2A274A61-73FC-11D8-98BC-8E7401D922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67" y="1896"/>
                <a:ext cx="140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Oct 25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07" name="Rectangle 57">
                <a:extLst>
                  <a:ext uri="{FF2B5EF4-FFF2-40B4-BE49-F238E27FC236}">
                    <a16:creationId xmlns:a16="http://schemas.microsoft.com/office/drawing/2014/main" id="{1B56A6DA-7E09-2FA5-7D86-00D35667E0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2" y="1846"/>
                <a:ext cx="163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Dec 24-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24" name="Rectangle 58">
                <a:extLst>
                  <a:ext uri="{FF2B5EF4-FFF2-40B4-BE49-F238E27FC236}">
                    <a16:creationId xmlns:a16="http://schemas.microsoft.com/office/drawing/2014/main" id="{3C2821CB-84A9-CCC1-285D-41BFE4BCF7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6" y="1896"/>
                <a:ext cx="149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Nov 25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25" name="Rectangle 59">
                <a:extLst>
                  <a:ext uri="{FF2B5EF4-FFF2-40B4-BE49-F238E27FC236}">
                    <a16:creationId xmlns:a16="http://schemas.microsoft.com/office/drawing/2014/main" id="{287D8EA4-BF57-55A2-835A-9B61DA1CB2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65" y="1846"/>
                <a:ext cx="158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Jan 25-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26" name="Rectangle 60">
                <a:extLst>
                  <a:ext uri="{FF2B5EF4-FFF2-40B4-BE49-F238E27FC236}">
                    <a16:creationId xmlns:a16="http://schemas.microsoft.com/office/drawing/2014/main" id="{F4009B41-5D7E-41C9-EBEE-32E8FFF72B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0" y="1896"/>
                <a:ext cx="149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Dec 25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27" name="Rectangle 61">
                <a:extLst>
                  <a:ext uri="{FF2B5EF4-FFF2-40B4-BE49-F238E27FC236}">
                    <a16:creationId xmlns:a16="http://schemas.microsoft.com/office/drawing/2014/main" id="{C2F607A6-0C6A-AA24-879D-331CBDAE5E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2" y="1937"/>
                <a:ext cx="533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7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Rolling 12 months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28" name="Line 62">
                <a:extLst>
                  <a:ext uri="{FF2B5EF4-FFF2-40B4-BE49-F238E27FC236}">
                    <a16:creationId xmlns:a16="http://schemas.microsoft.com/office/drawing/2014/main" id="{E41E1049-F9A2-986A-A1C9-6A06C70D03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" y="864"/>
                <a:ext cx="0" cy="967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29" name="Freeform 63">
                <a:extLst>
                  <a:ext uri="{FF2B5EF4-FFF2-40B4-BE49-F238E27FC236}">
                    <a16:creationId xmlns:a16="http://schemas.microsoft.com/office/drawing/2014/main" id="{E469BB84-F3FB-EA03-0A01-A473A214CE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" y="864"/>
                <a:ext cx="21" cy="25"/>
              </a:xfrm>
              <a:custGeom>
                <a:avLst/>
                <a:gdLst>
                  <a:gd name="T0" fmla="*/ 0 w 21"/>
                  <a:gd name="T1" fmla="*/ 25 h 25"/>
                  <a:gd name="T2" fmla="*/ 21 w 21"/>
                  <a:gd name="T3" fmla="*/ 25 h 25"/>
                  <a:gd name="T4" fmla="*/ 11 w 21"/>
                  <a:gd name="T5" fmla="*/ 0 h 25"/>
                  <a:gd name="T6" fmla="*/ 0 w 21"/>
                  <a:gd name="T7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" h="25">
                    <a:moveTo>
                      <a:pt x="0" y="25"/>
                    </a:moveTo>
                    <a:lnTo>
                      <a:pt x="21" y="25"/>
                    </a:lnTo>
                    <a:lnTo>
                      <a:pt x="11" y="0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BBC0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30" name="Freeform 64">
                <a:extLst>
                  <a:ext uri="{FF2B5EF4-FFF2-40B4-BE49-F238E27FC236}">
                    <a16:creationId xmlns:a16="http://schemas.microsoft.com/office/drawing/2014/main" id="{A506FADC-F222-695F-C316-226447DD18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" y="864"/>
                <a:ext cx="21" cy="25"/>
              </a:xfrm>
              <a:custGeom>
                <a:avLst/>
                <a:gdLst>
                  <a:gd name="T0" fmla="*/ 0 w 21"/>
                  <a:gd name="T1" fmla="*/ 25 h 25"/>
                  <a:gd name="T2" fmla="*/ 21 w 21"/>
                  <a:gd name="T3" fmla="*/ 25 h 25"/>
                  <a:gd name="T4" fmla="*/ 11 w 21"/>
                  <a:gd name="T5" fmla="*/ 0 h 25"/>
                  <a:gd name="T6" fmla="*/ 0 w 21"/>
                  <a:gd name="T7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" h="25">
                    <a:moveTo>
                      <a:pt x="0" y="25"/>
                    </a:moveTo>
                    <a:lnTo>
                      <a:pt x="21" y="25"/>
                    </a:lnTo>
                    <a:lnTo>
                      <a:pt x="11" y="0"/>
                    </a:lnTo>
                    <a:lnTo>
                      <a:pt x="0" y="25"/>
                    </a:lnTo>
                    <a:close/>
                  </a:path>
                </a:pathLst>
              </a:cu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31" name="Line 65">
                <a:extLst>
                  <a:ext uri="{FF2B5EF4-FFF2-40B4-BE49-F238E27FC236}">
                    <a16:creationId xmlns:a16="http://schemas.microsoft.com/office/drawing/2014/main" id="{2EBDC998-502F-F26B-67AF-2977C2A4F9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" y="1755"/>
                <a:ext cx="17" cy="0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32" name="Rectangle 66">
                <a:extLst>
                  <a:ext uri="{FF2B5EF4-FFF2-40B4-BE49-F238E27FC236}">
                    <a16:creationId xmlns:a16="http://schemas.microsoft.com/office/drawing/2014/main" id="{5754D408-0424-5A0A-3768-93B34450EE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" y="1733"/>
                <a:ext cx="122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7.050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33" name="Line 67">
                <a:extLst>
                  <a:ext uri="{FF2B5EF4-FFF2-40B4-BE49-F238E27FC236}">
                    <a16:creationId xmlns:a16="http://schemas.microsoft.com/office/drawing/2014/main" id="{7527A9D6-2811-A1E5-C955-D179994430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" y="1653"/>
                <a:ext cx="17" cy="0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34" name="Rectangle 68">
                <a:extLst>
                  <a:ext uri="{FF2B5EF4-FFF2-40B4-BE49-F238E27FC236}">
                    <a16:creationId xmlns:a16="http://schemas.microsoft.com/office/drawing/2014/main" id="{CC8F36A0-A111-B280-8F24-23B38A0044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" y="1630"/>
                <a:ext cx="122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7.100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35" name="Line 69">
                <a:extLst>
                  <a:ext uri="{FF2B5EF4-FFF2-40B4-BE49-F238E27FC236}">
                    <a16:creationId xmlns:a16="http://schemas.microsoft.com/office/drawing/2014/main" id="{7C8BB725-52C4-3F00-B2CC-F0FF6FA566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" y="1551"/>
                <a:ext cx="17" cy="0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36" name="Rectangle 70">
                <a:extLst>
                  <a:ext uri="{FF2B5EF4-FFF2-40B4-BE49-F238E27FC236}">
                    <a16:creationId xmlns:a16="http://schemas.microsoft.com/office/drawing/2014/main" id="{EB1FE4B1-D456-3BD1-3937-89B97999A2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" y="1530"/>
                <a:ext cx="122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7.150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37" name="Line 71">
                <a:extLst>
                  <a:ext uri="{FF2B5EF4-FFF2-40B4-BE49-F238E27FC236}">
                    <a16:creationId xmlns:a16="http://schemas.microsoft.com/office/drawing/2014/main" id="{233D5056-448C-7792-5B61-E07961F2CA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" y="1450"/>
                <a:ext cx="17" cy="0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38" name="Rectangle 72">
                <a:extLst>
                  <a:ext uri="{FF2B5EF4-FFF2-40B4-BE49-F238E27FC236}">
                    <a16:creationId xmlns:a16="http://schemas.microsoft.com/office/drawing/2014/main" id="{C8C5A2AD-367F-A6A3-B9B4-8865FB6DA9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" y="1426"/>
                <a:ext cx="122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7.200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39" name="Line 73">
                <a:extLst>
                  <a:ext uri="{FF2B5EF4-FFF2-40B4-BE49-F238E27FC236}">
                    <a16:creationId xmlns:a16="http://schemas.microsoft.com/office/drawing/2014/main" id="{2ABB6EBC-0185-157A-055D-53C178CA52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" y="1348"/>
                <a:ext cx="17" cy="0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41" name="Rectangle 74">
                <a:extLst>
                  <a:ext uri="{FF2B5EF4-FFF2-40B4-BE49-F238E27FC236}">
                    <a16:creationId xmlns:a16="http://schemas.microsoft.com/office/drawing/2014/main" id="{177BADE6-49D7-1FF3-1E9A-EE08102D5E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" y="1327"/>
                <a:ext cx="122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7.250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42" name="Line 75">
                <a:extLst>
                  <a:ext uri="{FF2B5EF4-FFF2-40B4-BE49-F238E27FC236}">
                    <a16:creationId xmlns:a16="http://schemas.microsoft.com/office/drawing/2014/main" id="{92A067DB-74A3-0819-9939-CEE4B3566A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" y="1246"/>
                <a:ext cx="17" cy="0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43" name="Rectangle 76">
                <a:extLst>
                  <a:ext uri="{FF2B5EF4-FFF2-40B4-BE49-F238E27FC236}">
                    <a16:creationId xmlns:a16="http://schemas.microsoft.com/office/drawing/2014/main" id="{90DD0210-4FB2-ABF7-D400-FCB238E4CD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" y="1223"/>
                <a:ext cx="122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7.300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44" name="Line 77">
                <a:extLst>
                  <a:ext uri="{FF2B5EF4-FFF2-40B4-BE49-F238E27FC236}">
                    <a16:creationId xmlns:a16="http://schemas.microsoft.com/office/drawing/2014/main" id="{947B8B97-35A7-5D58-456B-372C730CAD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" y="1145"/>
                <a:ext cx="17" cy="0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45" name="Rectangle 78">
                <a:extLst>
                  <a:ext uri="{FF2B5EF4-FFF2-40B4-BE49-F238E27FC236}">
                    <a16:creationId xmlns:a16="http://schemas.microsoft.com/office/drawing/2014/main" id="{B6607ABD-A5B0-BEE1-ECF8-573C1092B1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" y="1124"/>
                <a:ext cx="122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7.350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46" name="Line 79">
                <a:extLst>
                  <a:ext uri="{FF2B5EF4-FFF2-40B4-BE49-F238E27FC236}">
                    <a16:creationId xmlns:a16="http://schemas.microsoft.com/office/drawing/2014/main" id="{C761F28D-F25C-A2E9-F3F4-91582EFA0C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" y="1043"/>
                <a:ext cx="17" cy="0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47" name="Rectangle 80">
                <a:extLst>
                  <a:ext uri="{FF2B5EF4-FFF2-40B4-BE49-F238E27FC236}">
                    <a16:creationId xmlns:a16="http://schemas.microsoft.com/office/drawing/2014/main" id="{89177227-597E-6B32-CA09-B6E0ACFD3F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" y="1020"/>
                <a:ext cx="122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7.400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48" name="Line 81">
                <a:extLst>
                  <a:ext uri="{FF2B5EF4-FFF2-40B4-BE49-F238E27FC236}">
                    <a16:creationId xmlns:a16="http://schemas.microsoft.com/office/drawing/2014/main" id="{61A3B520-01FE-584D-FF61-48FA9F3A7F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" y="941"/>
                <a:ext cx="17" cy="0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49" name="Rectangle 82">
                <a:extLst>
                  <a:ext uri="{FF2B5EF4-FFF2-40B4-BE49-F238E27FC236}">
                    <a16:creationId xmlns:a16="http://schemas.microsoft.com/office/drawing/2014/main" id="{9E1C14F4-C8E4-E7ED-E0E7-2AD82B92D2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" y="921"/>
                <a:ext cx="122" cy="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7.450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50" name="Line 83">
                <a:extLst>
                  <a:ext uri="{FF2B5EF4-FFF2-40B4-BE49-F238E27FC236}">
                    <a16:creationId xmlns:a16="http://schemas.microsoft.com/office/drawing/2014/main" id="{B6CC9D19-132F-E719-E15A-035C8B7F56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" y="1831"/>
                <a:ext cx="2336" cy="0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51" name="Freeform 84">
                <a:extLst>
                  <a:ext uri="{FF2B5EF4-FFF2-40B4-BE49-F238E27FC236}">
                    <a16:creationId xmlns:a16="http://schemas.microsoft.com/office/drawing/2014/main" id="{2F0EE88C-EAA2-EC60-E3C1-7D5A196DA7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5" y="1014"/>
                <a:ext cx="1972" cy="712"/>
              </a:xfrm>
              <a:custGeom>
                <a:avLst/>
                <a:gdLst>
                  <a:gd name="T0" fmla="*/ 0 w 1972"/>
                  <a:gd name="T1" fmla="*/ 712 h 712"/>
                  <a:gd name="T2" fmla="*/ 152 w 1972"/>
                  <a:gd name="T3" fmla="*/ 675 h 712"/>
                  <a:gd name="T4" fmla="*/ 304 w 1972"/>
                  <a:gd name="T5" fmla="*/ 634 h 712"/>
                  <a:gd name="T6" fmla="*/ 455 w 1972"/>
                  <a:gd name="T7" fmla="*/ 595 h 712"/>
                  <a:gd name="T8" fmla="*/ 607 w 1972"/>
                  <a:gd name="T9" fmla="*/ 516 h 712"/>
                  <a:gd name="T10" fmla="*/ 757 w 1972"/>
                  <a:gd name="T11" fmla="*/ 554 h 712"/>
                  <a:gd name="T12" fmla="*/ 909 w 1972"/>
                  <a:gd name="T13" fmla="*/ 497 h 712"/>
                  <a:gd name="T14" fmla="*/ 1061 w 1972"/>
                  <a:gd name="T15" fmla="*/ 475 h 712"/>
                  <a:gd name="T16" fmla="*/ 1212 w 1972"/>
                  <a:gd name="T17" fmla="*/ 415 h 712"/>
                  <a:gd name="T18" fmla="*/ 1364 w 1972"/>
                  <a:gd name="T19" fmla="*/ 352 h 712"/>
                  <a:gd name="T20" fmla="*/ 1516 w 1972"/>
                  <a:gd name="T21" fmla="*/ 260 h 712"/>
                  <a:gd name="T22" fmla="*/ 1668 w 1972"/>
                  <a:gd name="T23" fmla="*/ 152 h 712"/>
                  <a:gd name="T24" fmla="*/ 1820 w 1972"/>
                  <a:gd name="T25" fmla="*/ 82 h 712"/>
                  <a:gd name="T26" fmla="*/ 1972 w 1972"/>
                  <a:gd name="T27" fmla="*/ 0 h 7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972" h="712">
                    <a:moveTo>
                      <a:pt x="0" y="712"/>
                    </a:moveTo>
                    <a:lnTo>
                      <a:pt x="152" y="675"/>
                    </a:lnTo>
                    <a:lnTo>
                      <a:pt x="304" y="634"/>
                    </a:lnTo>
                    <a:lnTo>
                      <a:pt x="455" y="595"/>
                    </a:lnTo>
                    <a:lnTo>
                      <a:pt x="607" y="516"/>
                    </a:lnTo>
                    <a:lnTo>
                      <a:pt x="757" y="554"/>
                    </a:lnTo>
                    <a:lnTo>
                      <a:pt x="909" y="497"/>
                    </a:lnTo>
                    <a:lnTo>
                      <a:pt x="1061" y="475"/>
                    </a:lnTo>
                    <a:lnTo>
                      <a:pt x="1212" y="415"/>
                    </a:lnTo>
                    <a:lnTo>
                      <a:pt x="1364" y="352"/>
                    </a:lnTo>
                    <a:lnTo>
                      <a:pt x="1516" y="260"/>
                    </a:lnTo>
                    <a:lnTo>
                      <a:pt x="1668" y="152"/>
                    </a:lnTo>
                    <a:lnTo>
                      <a:pt x="1820" y="82"/>
                    </a:lnTo>
                    <a:lnTo>
                      <a:pt x="1972" y="0"/>
                    </a:lnTo>
                  </a:path>
                </a:pathLst>
              </a:custGeom>
              <a:noFill/>
              <a:ln w="4763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52" name="Line 85">
                <a:extLst>
                  <a:ext uri="{FF2B5EF4-FFF2-40B4-BE49-F238E27FC236}">
                    <a16:creationId xmlns:a16="http://schemas.microsoft.com/office/drawing/2014/main" id="{B09A1F9F-FDBA-84E2-B60D-6192076CE3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6" y="1727"/>
                <a:ext cx="0" cy="43"/>
              </a:xfrm>
              <a:prstGeom prst="line">
                <a:avLst/>
              </a:prstGeom>
              <a:noFill/>
              <a:ln w="3175" cap="flat">
                <a:solidFill>
                  <a:srgbClr val="948F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53" name="Oval 86">
                <a:extLst>
                  <a:ext uri="{FF2B5EF4-FFF2-40B4-BE49-F238E27FC236}">
                    <a16:creationId xmlns:a16="http://schemas.microsoft.com/office/drawing/2014/main" id="{BA547AE5-F7F5-B578-4D4A-EBD3C30CB4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9" y="1701"/>
                <a:ext cx="51" cy="51"/>
              </a:xfrm>
              <a:prstGeom prst="ellipse">
                <a:avLst/>
              </a:prstGeom>
              <a:solidFill>
                <a:srgbClr val="4368BD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54" name="Oval 87">
                <a:extLst>
                  <a:ext uri="{FF2B5EF4-FFF2-40B4-BE49-F238E27FC236}">
                    <a16:creationId xmlns:a16="http://schemas.microsoft.com/office/drawing/2014/main" id="{6D8F2547-14F9-DE95-3FAC-CEAEB786A2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9" y="1701"/>
                <a:ext cx="51" cy="51"/>
              </a:xfrm>
              <a:prstGeom prst="ellipse">
                <a:avLst/>
              </a:prstGeom>
              <a:noFill/>
              <a:ln w="1588" cap="flat">
                <a:solidFill>
                  <a:srgbClr val="9499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55" name="Line 88">
                <a:extLst>
                  <a:ext uri="{FF2B5EF4-FFF2-40B4-BE49-F238E27FC236}">
                    <a16:creationId xmlns:a16="http://schemas.microsoft.com/office/drawing/2014/main" id="{C3BB3A80-DEAF-E803-B955-FF65047712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7" y="1690"/>
                <a:ext cx="43" cy="43"/>
              </a:xfrm>
              <a:prstGeom prst="line">
                <a:avLst/>
              </a:prstGeom>
              <a:noFill/>
              <a:ln w="1588" cap="flat">
                <a:solidFill>
                  <a:srgbClr val="948F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56" name="Oval 89">
                <a:extLst>
                  <a:ext uri="{FF2B5EF4-FFF2-40B4-BE49-F238E27FC236}">
                    <a16:creationId xmlns:a16="http://schemas.microsoft.com/office/drawing/2014/main" id="{508C5440-7FFA-7E4F-CFCC-C0A61C776C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1" y="1665"/>
                <a:ext cx="51" cy="51"/>
              </a:xfrm>
              <a:prstGeom prst="ellipse">
                <a:avLst/>
              </a:prstGeom>
              <a:solidFill>
                <a:srgbClr val="4368BD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57" name="Oval 90">
                <a:extLst>
                  <a:ext uri="{FF2B5EF4-FFF2-40B4-BE49-F238E27FC236}">
                    <a16:creationId xmlns:a16="http://schemas.microsoft.com/office/drawing/2014/main" id="{8A3F3C8D-F489-2AA1-4417-F028DB312F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1" y="1665"/>
                <a:ext cx="51" cy="51"/>
              </a:xfrm>
              <a:prstGeom prst="ellipse">
                <a:avLst/>
              </a:prstGeom>
              <a:noFill/>
              <a:ln w="1588" cap="flat">
                <a:solidFill>
                  <a:srgbClr val="9499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58" name="Line 91">
                <a:extLst>
                  <a:ext uri="{FF2B5EF4-FFF2-40B4-BE49-F238E27FC236}">
                    <a16:creationId xmlns:a16="http://schemas.microsoft.com/office/drawing/2014/main" id="{B7B69C82-3C63-3890-1AA3-2BE76DD084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716" y="1606"/>
                <a:ext cx="43" cy="42"/>
              </a:xfrm>
              <a:prstGeom prst="line">
                <a:avLst/>
              </a:prstGeom>
              <a:noFill/>
              <a:ln w="1588" cap="flat">
                <a:solidFill>
                  <a:srgbClr val="948F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59" name="Oval 92">
                <a:extLst>
                  <a:ext uri="{FF2B5EF4-FFF2-40B4-BE49-F238E27FC236}">
                    <a16:creationId xmlns:a16="http://schemas.microsoft.com/office/drawing/2014/main" id="{59656703-552A-0B25-E53C-174FF6B89D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3" y="1622"/>
                <a:ext cx="51" cy="52"/>
              </a:xfrm>
              <a:prstGeom prst="ellipse">
                <a:avLst/>
              </a:prstGeom>
              <a:solidFill>
                <a:srgbClr val="4368BD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60" name="Oval 93">
                <a:extLst>
                  <a:ext uri="{FF2B5EF4-FFF2-40B4-BE49-F238E27FC236}">
                    <a16:creationId xmlns:a16="http://schemas.microsoft.com/office/drawing/2014/main" id="{9197AAF1-45B0-ACD7-F8EE-D391BA8FF0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3" y="1622"/>
                <a:ext cx="51" cy="52"/>
              </a:xfrm>
              <a:prstGeom prst="ellipse">
                <a:avLst/>
              </a:prstGeom>
              <a:noFill/>
              <a:ln w="1588" cap="flat">
                <a:solidFill>
                  <a:srgbClr val="9499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61" name="Line 94">
                <a:extLst>
                  <a:ext uri="{FF2B5EF4-FFF2-40B4-BE49-F238E27FC236}">
                    <a16:creationId xmlns:a16="http://schemas.microsoft.com/office/drawing/2014/main" id="{106B0019-62B6-2321-1F62-7B5A35CBE6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11" y="1609"/>
                <a:ext cx="42" cy="43"/>
              </a:xfrm>
              <a:prstGeom prst="line">
                <a:avLst/>
              </a:prstGeom>
              <a:noFill/>
              <a:ln w="1588" cap="flat">
                <a:solidFill>
                  <a:srgbClr val="948F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62" name="Oval 95">
                <a:extLst>
                  <a:ext uri="{FF2B5EF4-FFF2-40B4-BE49-F238E27FC236}">
                    <a16:creationId xmlns:a16="http://schemas.microsoft.com/office/drawing/2014/main" id="{35A30981-F4FA-AB63-A819-9BF0DEF758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5" y="1583"/>
                <a:ext cx="51" cy="51"/>
              </a:xfrm>
              <a:prstGeom prst="ellipse">
                <a:avLst/>
              </a:prstGeom>
              <a:solidFill>
                <a:srgbClr val="4368BD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63" name="Oval 96">
                <a:extLst>
                  <a:ext uri="{FF2B5EF4-FFF2-40B4-BE49-F238E27FC236}">
                    <a16:creationId xmlns:a16="http://schemas.microsoft.com/office/drawing/2014/main" id="{B65EB9D4-AFDF-17FF-E48B-21D2575303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5" y="1583"/>
                <a:ext cx="51" cy="51"/>
              </a:xfrm>
              <a:prstGeom prst="ellipse">
                <a:avLst/>
              </a:prstGeom>
              <a:noFill/>
              <a:ln w="1588" cap="flat">
                <a:solidFill>
                  <a:srgbClr val="9499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64" name="Line 97">
                <a:extLst>
                  <a:ext uri="{FF2B5EF4-FFF2-40B4-BE49-F238E27FC236}">
                    <a16:creationId xmlns:a16="http://schemas.microsoft.com/office/drawing/2014/main" id="{627B9C19-D489-032F-A7B8-EC9831CD5F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62" y="1488"/>
                <a:ext cx="0" cy="43"/>
              </a:xfrm>
              <a:prstGeom prst="line">
                <a:avLst/>
              </a:prstGeom>
              <a:noFill/>
              <a:ln w="1588" cap="flat">
                <a:solidFill>
                  <a:srgbClr val="948F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65" name="Oval 98">
                <a:extLst>
                  <a:ext uri="{FF2B5EF4-FFF2-40B4-BE49-F238E27FC236}">
                    <a16:creationId xmlns:a16="http://schemas.microsoft.com/office/drawing/2014/main" id="{5F5EA1AF-A320-724A-6E5C-8730EBD6F6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36" y="1504"/>
                <a:ext cx="52" cy="52"/>
              </a:xfrm>
              <a:prstGeom prst="ellipse">
                <a:avLst/>
              </a:prstGeom>
              <a:solidFill>
                <a:srgbClr val="4368BD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66" name="Oval 99">
                <a:extLst>
                  <a:ext uri="{FF2B5EF4-FFF2-40B4-BE49-F238E27FC236}">
                    <a16:creationId xmlns:a16="http://schemas.microsoft.com/office/drawing/2014/main" id="{4F8C3EF9-665B-C45D-25C8-3AAEF929A0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36" y="1504"/>
                <a:ext cx="52" cy="52"/>
              </a:xfrm>
              <a:prstGeom prst="ellipse">
                <a:avLst/>
              </a:prstGeom>
              <a:noFill/>
              <a:ln w="1588" cap="flat">
                <a:solidFill>
                  <a:srgbClr val="9499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67" name="Line 100">
                <a:extLst>
                  <a:ext uri="{FF2B5EF4-FFF2-40B4-BE49-F238E27FC236}">
                    <a16:creationId xmlns:a16="http://schemas.microsoft.com/office/drawing/2014/main" id="{1A4B65E3-4C81-EA06-927C-A1D7B61EA7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14" y="1569"/>
                <a:ext cx="0" cy="43"/>
              </a:xfrm>
              <a:prstGeom prst="line">
                <a:avLst/>
              </a:prstGeom>
              <a:noFill/>
              <a:ln w="1588" cap="flat">
                <a:solidFill>
                  <a:srgbClr val="948F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68" name="Oval 101">
                <a:extLst>
                  <a:ext uri="{FF2B5EF4-FFF2-40B4-BE49-F238E27FC236}">
                    <a16:creationId xmlns:a16="http://schemas.microsoft.com/office/drawing/2014/main" id="{8FD52D66-F9B5-86BC-E098-C2130FB35B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8" y="1544"/>
                <a:ext cx="52" cy="51"/>
              </a:xfrm>
              <a:prstGeom prst="ellipse">
                <a:avLst/>
              </a:prstGeom>
              <a:solidFill>
                <a:srgbClr val="4368BD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69" name="Oval 102">
                <a:extLst>
                  <a:ext uri="{FF2B5EF4-FFF2-40B4-BE49-F238E27FC236}">
                    <a16:creationId xmlns:a16="http://schemas.microsoft.com/office/drawing/2014/main" id="{5E07AB74-2ADC-1F39-45D6-23C6F8A154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8" y="1544"/>
                <a:ext cx="52" cy="51"/>
              </a:xfrm>
              <a:prstGeom prst="ellipse">
                <a:avLst/>
              </a:prstGeom>
              <a:noFill/>
              <a:ln w="1588" cap="flat">
                <a:solidFill>
                  <a:srgbClr val="9499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70" name="Line 103">
                <a:extLst>
                  <a:ext uri="{FF2B5EF4-FFF2-40B4-BE49-F238E27FC236}">
                    <a16:creationId xmlns:a16="http://schemas.microsoft.com/office/drawing/2014/main" id="{31E98098-B416-9E76-F48E-EDB316C908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323" y="1469"/>
                <a:ext cx="43" cy="43"/>
              </a:xfrm>
              <a:prstGeom prst="line">
                <a:avLst/>
              </a:prstGeom>
              <a:noFill/>
              <a:ln w="1588" cap="flat">
                <a:solidFill>
                  <a:srgbClr val="948F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71" name="Oval 104">
                <a:extLst>
                  <a:ext uri="{FF2B5EF4-FFF2-40B4-BE49-F238E27FC236}">
                    <a16:creationId xmlns:a16="http://schemas.microsoft.com/office/drawing/2014/main" id="{CC176F34-66B4-2A85-393A-A21673A131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0" y="1486"/>
                <a:ext cx="51" cy="51"/>
              </a:xfrm>
              <a:prstGeom prst="ellipse">
                <a:avLst/>
              </a:prstGeom>
              <a:solidFill>
                <a:srgbClr val="4368BD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72" name="Oval 105">
                <a:extLst>
                  <a:ext uri="{FF2B5EF4-FFF2-40B4-BE49-F238E27FC236}">
                    <a16:creationId xmlns:a16="http://schemas.microsoft.com/office/drawing/2014/main" id="{2688DF8B-E9EB-9D89-5486-92B6E5C86B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0" y="1486"/>
                <a:ext cx="51" cy="51"/>
              </a:xfrm>
              <a:prstGeom prst="ellipse">
                <a:avLst/>
              </a:prstGeom>
              <a:noFill/>
              <a:ln w="1588" cap="flat">
                <a:solidFill>
                  <a:srgbClr val="9499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73" name="Line 106">
                <a:extLst>
                  <a:ext uri="{FF2B5EF4-FFF2-40B4-BE49-F238E27FC236}">
                    <a16:creationId xmlns:a16="http://schemas.microsoft.com/office/drawing/2014/main" id="{1066CF58-FCE3-7E28-393A-3162253FA4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17" y="1490"/>
                <a:ext cx="43" cy="43"/>
              </a:xfrm>
              <a:prstGeom prst="line">
                <a:avLst/>
              </a:prstGeom>
              <a:noFill/>
              <a:ln w="1588" cap="flat">
                <a:solidFill>
                  <a:srgbClr val="948F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74" name="Oval 107">
                <a:extLst>
                  <a:ext uri="{FF2B5EF4-FFF2-40B4-BE49-F238E27FC236}">
                    <a16:creationId xmlns:a16="http://schemas.microsoft.com/office/drawing/2014/main" id="{A2043122-DC53-6FAD-A083-6F3C07D85C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92" y="1463"/>
                <a:ext cx="51" cy="52"/>
              </a:xfrm>
              <a:prstGeom prst="ellipse">
                <a:avLst/>
              </a:prstGeom>
              <a:solidFill>
                <a:srgbClr val="4368BD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75" name="Oval 108">
                <a:extLst>
                  <a:ext uri="{FF2B5EF4-FFF2-40B4-BE49-F238E27FC236}">
                    <a16:creationId xmlns:a16="http://schemas.microsoft.com/office/drawing/2014/main" id="{A7876D22-15CB-5528-3FCF-420A0D7C26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92" y="1463"/>
                <a:ext cx="51" cy="52"/>
              </a:xfrm>
              <a:prstGeom prst="ellipse">
                <a:avLst/>
              </a:prstGeom>
              <a:noFill/>
              <a:ln w="1588" cap="flat">
                <a:solidFill>
                  <a:srgbClr val="9499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76" name="Line 109">
                <a:extLst>
                  <a:ext uri="{FF2B5EF4-FFF2-40B4-BE49-F238E27FC236}">
                    <a16:creationId xmlns:a16="http://schemas.microsoft.com/office/drawing/2014/main" id="{0006EF05-E68E-DC8E-8B55-EDB092102B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69" y="1431"/>
                <a:ext cx="42" cy="42"/>
              </a:xfrm>
              <a:prstGeom prst="line">
                <a:avLst/>
              </a:prstGeom>
              <a:noFill/>
              <a:ln w="1588" cap="flat">
                <a:solidFill>
                  <a:srgbClr val="948F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77" name="Oval 110">
                <a:extLst>
                  <a:ext uri="{FF2B5EF4-FFF2-40B4-BE49-F238E27FC236}">
                    <a16:creationId xmlns:a16="http://schemas.microsoft.com/office/drawing/2014/main" id="{1FC2532A-FC1E-19F2-DC30-A6CF3DF548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4" y="1405"/>
                <a:ext cx="51" cy="52"/>
              </a:xfrm>
              <a:prstGeom prst="ellipse">
                <a:avLst/>
              </a:prstGeom>
              <a:solidFill>
                <a:srgbClr val="4368BD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78" name="Oval 111">
                <a:extLst>
                  <a:ext uri="{FF2B5EF4-FFF2-40B4-BE49-F238E27FC236}">
                    <a16:creationId xmlns:a16="http://schemas.microsoft.com/office/drawing/2014/main" id="{C8BB06A3-6F28-C2A1-08B4-8AFCF667B3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4" y="1405"/>
                <a:ext cx="51" cy="52"/>
              </a:xfrm>
              <a:prstGeom prst="ellipse">
                <a:avLst/>
              </a:prstGeom>
              <a:noFill/>
              <a:ln w="1588" cap="flat">
                <a:solidFill>
                  <a:srgbClr val="9499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79" name="Line 112">
                <a:extLst>
                  <a:ext uri="{FF2B5EF4-FFF2-40B4-BE49-F238E27FC236}">
                    <a16:creationId xmlns:a16="http://schemas.microsoft.com/office/drawing/2014/main" id="{9D11C2BD-D53D-B4D7-EB33-1DCDEDCD4B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21" y="1368"/>
                <a:ext cx="42" cy="42"/>
              </a:xfrm>
              <a:prstGeom prst="line">
                <a:avLst/>
              </a:prstGeom>
              <a:noFill/>
              <a:ln w="1588" cap="flat">
                <a:solidFill>
                  <a:srgbClr val="948F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80" name="Oval 113">
                <a:extLst>
                  <a:ext uri="{FF2B5EF4-FFF2-40B4-BE49-F238E27FC236}">
                    <a16:creationId xmlns:a16="http://schemas.microsoft.com/office/drawing/2014/main" id="{ED635BA3-D8E8-65DF-91D7-5EB0C4C4B3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96" y="1342"/>
                <a:ext cx="51" cy="51"/>
              </a:xfrm>
              <a:prstGeom prst="ellipse">
                <a:avLst/>
              </a:prstGeom>
              <a:solidFill>
                <a:srgbClr val="4368BD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81" name="Oval 114">
                <a:extLst>
                  <a:ext uri="{FF2B5EF4-FFF2-40B4-BE49-F238E27FC236}">
                    <a16:creationId xmlns:a16="http://schemas.microsoft.com/office/drawing/2014/main" id="{58F0F9CC-DA43-D061-2B1E-59A78606EC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96" y="1342"/>
                <a:ext cx="51" cy="51"/>
              </a:xfrm>
              <a:prstGeom prst="ellipse">
                <a:avLst/>
              </a:prstGeom>
              <a:noFill/>
              <a:ln w="1588" cap="flat">
                <a:solidFill>
                  <a:srgbClr val="9499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82" name="Line 115">
                <a:extLst>
                  <a:ext uri="{FF2B5EF4-FFF2-40B4-BE49-F238E27FC236}">
                    <a16:creationId xmlns:a16="http://schemas.microsoft.com/office/drawing/2014/main" id="{6A9E5119-C587-EC03-E877-2A357A574D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72" y="1275"/>
                <a:ext cx="43" cy="42"/>
              </a:xfrm>
              <a:prstGeom prst="line">
                <a:avLst/>
              </a:prstGeom>
              <a:noFill/>
              <a:ln w="1588" cap="flat">
                <a:solidFill>
                  <a:srgbClr val="948F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83" name="Oval 116">
                <a:extLst>
                  <a:ext uri="{FF2B5EF4-FFF2-40B4-BE49-F238E27FC236}">
                    <a16:creationId xmlns:a16="http://schemas.microsoft.com/office/drawing/2014/main" id="{4F007F10-461C-36FF-EC47-D6BE33D4A6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47" y="1248"/>
                <a:ext cx="51" cy="51"/>
              </a:xfrm>
              <a:prstGeom prst="ellipse">
                <a:avLst/>
              </a:prstGeom>
              <a:solidFill>
                <a:srgbClr val="4368BD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84" name="Oval 117">
                <a:extLst>
                  <a:ext uri="{FF2B5EF4-FFF2-40B4-BE49-F238E27FC236}">
                    <a16:creationId xmlns:a16="http://schemas.microsoft.com/office/drawing/2014/main" id="{BF138857-6B18-E331-37B7-69B69CAFF3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47" y="1248"/>
                <a:ext cx="51" cy="51"/>
              </a:xfrm>
              <a:prstGeom prst="ellipse">
                <a:avLst/>
              </a:prstGeom>
              <a:noFill/>
              <a:ln w="1588" cap="flat">
                <a:solidFill>
                  <a:srgbClr val="9499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85" name="Line 118">
                <a:extLst>
                  <a:ext uri="{FF2B5EF4-FFF2-40B4-BE49-F238E27FC236}">
                    <a16:creationId xmlns:a16="http://schemas.microsoft.com/office/drawing/2014/main" id="{D2498469-527A-6EBD-DABE-D8F0D4CA2F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081" y="1125"/>
                <a:ext cx="43" cy="43"/>
              </a:xfrm>
              <a:prstGeom prst="line">
                <a:avLst/>
              </a:prstGeom>
              <a:noFill/>
              <a:ln w="1588" cap="flat">
                <a:solidFill>
                  <a:srgbClr val="948F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86" name="Oval 119">
                <a:extLst>
                  <a:ext uri="{FF2B5EF4-FFF2-40B4-BE49-F238E27FC236}">
                    <a16:creationId xmlns:a16="http://schemas.microsoft.com/office/drawing/2014/main" id="{1AB0F971-64A2-FADC-0A9E-5E47B42918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9" y="1142"/>
                <a:ext cx="51" cy="52"/>
              </a:xfrm>
              <a:prstGeom prst="ellipse">
                <a:avLst/>
              </a:prstGeom>
              <a:solidFill>
                <a:srgbClr val="4368BD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087" name="Oval 120">
                <a:extLst>
                  <a:ext uri="{FF2B5EF4-FFF2-40B4-BE49-F238E27FC236}">
                    <a16:creationId xmlns:a16="http://schemas.microsoft.com/office/drawing/2014/main" id="{B85BD335-0A31-F33E-0351-B8B08CC73B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9" y="1142"/>
                <a:ext cx="51" cy="52"/>
              </a:xfrm>
              <a:prstGeom prst="ellipse">
                <a:avLst/>
              </a:prstGeom>
              <a:noFill/>
              <a:ln w="1588" cap="flat">
                <a:solidFill>
                  <a:srgbClr val="9499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08" name="Line 121">
                <a:extLst>
                  <a:ext uri="{FF2B5EF4-FFF2-40B4-BE49-F238E27FC236}">
                    <a16:creationId xmlns:a16="http://schemas.microsoft.com/office/drawing/2014/main" id="{5CE607D7-7D1C-9EEB-663B-C1F3393F6D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76" y="1096"/>
                <a:ext cx="42" cy="43"/>
              </a:xfrm>
              <a:prstGeom prst="line">
                <a:avLst/>
              </a:prstGeom>
              <a:noFill/>
              <a:ln w="1588" cap="flat">
                <a:solidFill>
                  <a:srgbClr val="948F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09" name="Oval 122">
                <a:extLst>
                  <a:ext uri="{FF2B5EF4-FFF2-40B4-BE49-F238E27FC236}">
                    <a16:creationId xmlns:a16="http://schemas.microsoft.com/office/drawing/2014/main" id="{E5FDE654-898E-5853-61D8-A8545C5493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51" y="1071"/>
                <a:ext cx="51" cy="51"/>
              </a:xfrm>
              <a:prstGeom prst="ellipse">
                <a:avLst/>
              </a:prstGeom>
              <a:solidFill>
                <a:srgbClr val="4368BD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10" name="Oval 123">
                <a:extLst>
                  <a:ext uri="{FF2B5EF4-FFF2-40B4-BE49-F238E27FC236}">
                    <a16:creationId xmlns:a16="http://schemas.microsoft.com/office/drawing/2014/main" id="{372E4CF5-09D2-9B9A-CCF8-5B83B43677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51" y="1071"/>
                <a:ext cx="51" cy="51"/>
              </a:xfrm>
              <a:prstGeom prst="ellipse">
                <a:avLst/>
              </a:prstGeom>
              <a:noFill/>
              <a:ln w="1588" cap="flat">
                <a:solidFill>
                  <a:srgbClr val="9499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11" name="Line 124">
                <a:extLst>
                  <a:ext uri="{FF2B5EF4-FFF2-40B4-BE49-F238E27FC236}">
                    <a16:creationId xmlns:a16="http://schemas.microsoft.com/office/drawing/2014/main" id="{B059E458-0B6F-B54F-3042-20E765B226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27" y="972"/>
                <a:ext cx="0" cy="43"/>
              </a:xfrm>
              <a:prstGeom prst="line">
                <a:avLst/>
              </a:prstGeom>
              <a:noFill/>
              <a:ln w="1588" cap="flat">
                <a:solidFill>
                  <a:srgbClr val="948F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12" name="Oval 125">
                <a:extLst>
                  <a:ext uri="{FF2B5EF4-FFF2-40B4-BE49-F238E27FC236}">
                    <a16:creationId xmlns:a16="http://schemas.microsoft.com/office/drawing/2014/main" id="{C84DDC1F-83B8-85F6-919A-187314673D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1" y="989"/>
                <a:ext cx="51" cy="51"/>
              </a:xfrm>
              <a:prstGeom prst="ellipse">
                <a:avLst/>
              </a:prstGeom>
              <a:solidFill>
                <a:srgbClr val="4368BD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13" name="Oval 126">
                <a:extLst>
                  <a:ext uri="{FF2B5EF4-FFF2-40B4-BE49-F238E27FC236}">
                    <a16:creationId xmlns:a16="http://schemas.microsoft.com/office/drawing/2014/main" id="{67B38E22-417E-41FD-C1F6-7BDBB56752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1" y="989"/>
                <a:ext cx="51" cy="51"/>
              </a:xfrm>
              <a:prstGeom prst="ellipse">
                <a:avLst/>
              </a:prstGeom>
              <a:noFill/>
              <a:ln w="1588" cap="flat">
                <a:solidFill>
                  <a:srgbClr val="9499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14" name="Rectangle 127">
                <a:extLst>
                  <a:ext uri="{FF2B5EF4-FFF2-40B4-BE49-F238E27FC236}">
                    <a16:creationId xmlns:a16="http://schemas.microsoft.com/office/drawing/2014/main" id="{AE0F9F0C-3F74-B2E4-FB7E-78B3495CE1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2" y="1770"/>
                <a:ext cx="149" cy="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7.064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15" name="Rectangle 128">
                <a:extLst>
                  <a:ext uri="{FF2B5EF4-FFF2-40B4-BE49-F238E27FC236}">
                    <a16:creationId xmlns:a16="http://schemas.microsoft.com/office/drawing/2014/main" id="{664F70B7-518B-C65D-10A7-C4B5EA332F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4" y="1734"/>
                <a:ext cx="149" cy="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7.082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16" name="Rectangle 129">
                <a:extLst>
                  <a:ext uri="{FF2B5EF4-FFF2-40B4-BE49-F238E27FC236}">
                    <a16:creationId xmlns:a16="http://schemas.microsoft.com/office/drawing/2014/main" id="{B16AB1C4-5376-3D87-CB4C-6305EDD5A7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0" y="1558"/>
                <a:ext cx="149" cy="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7.102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17" name="Rectangle 130">
                <a:extLst>
                  <a:ext uri="{FF2B5EF4-FFF2-40B4-BE49-F238E27FC236}">
                    <a16:creationId xmlns:a16="http://schemas.microsoft.com/office/drawing/2014/main" id="{8892D0D8-6C48-5620-C59E-BC379921A2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61" y="1653"/>
                <a:ext cx="149" cy="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7.122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18" name="Rectangle 131">
                <a:extLst>
                  <a:ext uri="{FF2B5EF4-FFF2-40B4-BE49-F238E27FC236}">
                    <a16:creationId xmlns:a16="http://schemas.microsoft.com/office/drawing/2014/main" id="{FC9A0E8E-2BF9-9380-F6C1-0554550C06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7" y="1440"/>
                <a:ext cx="149" cy="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7.160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19" name="Rectangle 132">
                <a:extLst>
                  <a:ext uri="{FF2B5EF4-FFF2-40B4-BE49-F238E27FC236}">
                    <a16:creationId xmlns:a16="http://schemas.microsoft.com/office/drawing/2014/main" id="{C432AE65-8D49-89AE-4B37-77775AB7BF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0" y="1612"/>
                <a:ext cx="149" cy="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7.141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20" name="Rectangle 133">
                <a:extLst>
                  <a:ext uri="{FF2B5EF4-FFF2-40B4-BE49-F238E27FC236}">
                    <a16:creationId xmlns:a16="http://schemas.microsoft.com/office/drawing/2014/main" id="{61599A82-9754-57D2-37C8-42BE052AD8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5" y="1418"/>
                <a:ext cx="149" cy="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7.169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21" name="Rectangle 134">
                <a:extLst>
                  <a:ext uri="{FF2B5EF4-FFF2-40B4-BE49-F238E27FC236}">
                    <a16:creationId xmlns:a16="http://schemas.microsoft.com/office/drawing/2014/main" id="{C687DBA2-9B62-AA37-EA24-6A0FBD3F43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66" y="1535"/>
                <a:ext cx="149" cy="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7.180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22" name="Rectangle 135">
                <a:extLst>
                  <a:ext uri="{FF2B5EF4-FFF2-40B4-BE49-F238E27FC236}">
                    <a16:creationId xmlns:a16="http://schemas.microsoft.com/office/drawing/2014/main" id="{B6224B5E-3E13-4C48-05DF-EA3D9C0D7E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0" y="1477"/>
                <a:ext cx="149" cy="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7.209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23" name="Rectangle 136">
                <a:extLst>
                  <a:ext uri="{FF2B5EF4-FFF2-40B4-BE49-F238E27FC236}">
                    <a16:creationId xmlns:a16="http://schemas.microsoft.com/office/drawing/2014/main" id="{1841580D-6011-AFBF-E0E4-2B2B8E99AE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69" y="1413"/>
                <a:ext cx="149" cy="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7.240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24" name="Rectangle 137">
                <a:extLst>
                  <a:ext uri="{FF2B5EF4-FFF2-40B4-BE49-F238E27FC236}">
                    <a16:creationId xmlns:a16="http://schemas.microsoft.com/office/drawing/2014/main" id="{88EE3AA8-DA0C-0434-68FE-7F088B3E41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22" y="1319"/>
                <a:ext cx="149" cy="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7.286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25" name="Rectangle 138">
                <a:extLst>
                  <a:ext uri="{FF2B5EF4-FFF2-40B4-BE49-F238E27FC236}">
                    <a16:creationId xmlns:a16="http://schemas.microsoft.com/office/drawing/2014/main" id="{DBDFED17-B869-1BE2-D0A0-EF189F683F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8" y="1075"/>
                <a:ext cx="149" cy="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7.339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26" name="Rectangle 139">
                <a:extLst>
                  <a:ext uri="{FF2B5EF4-FFF2-40B4-BE49-F238E27FC236}">
                    <a16:creationId xmlns:a16="http://schemas.microsoft.com/office/drawing/2014/main" id="{51B08413-B453-DE02-BFE8-00DDB0FE99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24" y="1142"/>
                <a:ext cx="149" cy="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7.374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27" name="Rectangle 140">
                <a:extLst>
                  <a:ext uri="{FF2B5EF4-FFF2-40B4-BE49-F238E27FC236}">
                    <a16:creationId xmlns:a16="http://schemas.microsoft.com/office/drawing/2014/main" id="{89DCA294-A509-9285-D2D0-1DA28E2904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4" y="921"/>
                <a:ext cx="149" cy="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7.414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28" name="Rectangle 141">
                <a:extLst>
                  <a:ext uri="{FF2B5EF4-FFF2-40B4-BE49-F238E27FC236}">
                    <a16:creationId xmlns:a16="http://schemas.microsoft.com/office/drawing/2014/main" id="{FD5431A1-161F-CFEA-4973-79C3087E2B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53" y="1057"/>
                <a:ext cx="361" cy="12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pic>
            <p:nvPicPr>
              <p:cNvPr id="1166" name="Picture 142">
                <a:extLst>
                  <a:ext uri="{FF2B5EF4-FFF2-40B4-BE49-F238E27FC236}">
                    <a16:creationId xmlns:a16="http://schemas.microsoft.com/office/drawing/2014/main" id="{BC5FFB3D-031F-F1D2-781B-CC17BCF441D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54" y="1057"/>
                <a:ext cx="360" cy="1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29" name="Rectangle 143">
                <a:extLst>
                  <a:ext uri="{FF2B5EF4-FFF2-40B4-BE49-F238E27FC236}">
                    <a16:creationId xmlns:a16="http://schemas.microsoft.com/office/drawing/2014/main" id="{7457EA9C-4677-3A5C-D08A-741BCF3513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53" y="1057"/>
                <a:ext cx="361" cy="12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30" name="Rectangle 144">
                <a:extLst>
                  <a:ext uri="{FF2B5EF4-FFF2-40B4-BE49-F238E27FC236}">
                    <a16:creationId xmlns:a16="http://schemas.microsoft.com/office/drawing/2014/main" id="{A11A90A5-3FF6-E385-BCFD-B3B233866A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54" y="1057"/>
                <a:ext cx="360" cy="119"/>
              </a:xfrm>
              <a:prstGeom prst="rect">
                <a:avLst/>
              </a:prstGeom>
              <a:noFill/>
              <a:ln w="3175" cap="flat">
                <a:solidFill>
                  <a:srgbClr val="E0E0E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31" name="Oval 145">
                <a:extLst>
                  <a:ext uri="{FF2B5EF4-FFF2-40B4-BE49-F238E27FC236}">
                    <a16:creationId xmlns:a16="http://schemas.microsoft.com/office/drawing/2014/main" id="{D90C4DAC-6E13-63B4-E7E1-C4B63735EA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8" y="1091"/>
                <a:ext cx="51" cy="51"/>
              </a:xfrm>
              <a:prstGeom prst="ellipse">
                <a:avLst/>
              </a:prstGeom>
              <a:solidFill>
                <a:srgbClr val="4368BD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32" name="Oval 146">
                <a:extLst>
                  <a:ext uri="{FF2B5EF4-FFF2-40B4-BE49-F238E27FC236}">
                    <a16:creationId xmlns:a16="http://schemas.microsoft.com/office/drawing/2014/main" id="{0142CBD8-5210-9AD4-C869-0232E921E9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8" y="1091"/>
                <a:ext cx="51" cy="51"/>
              </a:xfrm>
              <a:prstGeom prst="ellipse">
                <a:avLst/>
              </a:prstGeom>
              <a:noFill/>
              <a:ln w="1588" cap="flat">
                <a:solidFill>
                  <a:srgbClr val="9499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33" name="Rectangle 147">
                <a:extLst>
                  <a:ext uri="{FF2B5EF4-FFF2-40B4-BE49-F238E27FC236}">
                    <a16:creationId xmlns:a16="http://schemas.microsoft.com/office/drawing/2014/main" id="{3C3B8B6E-E4EF-A778-AF64-0135A331EC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61" y="1093"/>
                <a:ext cx="266" cy="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Optic Total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34" name="Rectangle 148">
                <a:extLst>
                  <a:ext uri="{FF2B5EF4-FFF2-40B4-BE49-F238E27FC236}">
                    <a16:creationId xmlns:a16="http://schemas.microsoft.com/office/drawing/2014/main" id="{E035A701-9B07-6D78-1F2B-F3CCE96DF5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5" y="2240"/>
                <a:ext cx="438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7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Jan 25-Dec 25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35" name="Rectangle 149">
                <a:extLst>
                  <a:ext uri="{FF2B5EF4-FFF2-40B4-BE49-F238E27FC236}">
                    <a16:creationId xmlns:a16="http://schemas.microsoft.com/office/drawing/2014/main" id="{D3A30D87-83C4-2C87-3C85-D5F3C29A20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54" y="2240"/>
                <a:ext cx="438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7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Jan 25-Dec 25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36" name="Rectangle 150">
                <a:extLst>
                  <a:ext uri="{FF2B5EF4-FFF2-40B4-BE49-F238E27FC236}">
                    <a16:creationId xmlns:a16="http://schemas.microsoft.com/office/drawing/2014/main" id="{6F316B6C-66B6-75E0-332F-1F505BF542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66" y="2167"/>
                <a:ext cx="519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7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Sales Value NOK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37" name="Rectangle 151">
                <a:extLst>
                  <a:ext uri="{FF2B5EF4-FFF2-40B4-BE49-F238E27FC236}">
                    <a16:creationId xmlns:a16="http://schemas.microsoft.com/office/drawing/2014/main" id="{C8A1A896-366D-AD70-2220-1C8EAB9991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06" y="2091"/>
                <a:ext cx="230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7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Growth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38" name="Line 152">
                <a:extLst>
                  <a:ext uri="{FF2B5EF4-FFF2-40B4-BE49-F238E27FC236}">
                    <a16:creationId xmlns:a16="http://schemas.microsoft.com/office/drawing/2014/main" id="{0B5B39E2-43DC-195C-18DD-D1963DD867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64" y="2333"/>
                <a:ext cx="0" cy="84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39" name="Line 153">
                <a:extLst>
                  <a:ext uri="{FF2B5EF4-FFF2-40B4-BE49-F238E27FC236}">
                    <a16:creationId xmlns:a16="http://schemas.microsoft.com/office/drawing/2014/main" id="{406062B2-DA64-D087-8557-44052F72D6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54" y="2333"/>
                <a:ext cx="0" cy="84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40" name="Line 154">
                <a:extLst>
                  <a:ext uri="{FF2B5EF4-FFF2-40B4-BE49-F238E27FC236}">
                    <a16:creationId xmlns:a16="http://schemas.microsoft.com/office/drawing/2014/main" id="{96734B75-52DB-D70F-37BA-65910006E0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64" y="2417"/>
                <a:ext cx="0" cy="84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41" name="Line 155">
                <a:extLst>
                  <a:ext uri="{FF2B5EF4-FFF2-40B4-BE49-F238E27FC236}">
                    <a16:creationId xmlns:a16="http://schemas.microsoft.com/office/drawing/2014/main" id="{C86BA287-AAA9-D614-03EC-C7DCEBCF6F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54" y="2417"/>
                <a:ext cx="0" cy="84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42" name="Line 156">
                <a:extLst>
                  <a:ext uri="{FF2B5EF4-FFF2-40B4-BE49-F238E27FC236}">
                    <a16:creationId xmlns:a16="http://schemas.microsoft.com/office/drawing/2014/main" id="{E01CF5F6-0424-8193-3B7D-A2B711217E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64" y="2501"/>
                <a:ext cx="0" cy="84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43" name="Line 157">
                <a:extLst>
                  <a:ext uri="{FF2B5EF4-FFF2-40B4-BE49-F238E27FC236}">
                    <a16:creationId xmlns:a16="http://schemas.microsoft.com/office/drawing/2014/main" id="{B646C74A-CDA7-E55B-CAE4-093D9C635C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54" y="2501"/>
                <a:ext cx="0" cy="84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44" name="Line 158">
                <a:extLst>
                  <a:ext uri="{FF2B5EF4-FFF2-40B4-BE49-F238E27FC236}">
                    <a16:creationId xmlns:a16="http://schemas.microsoft.com/office/drawing/2014/main" id="{57637FDB-11B5-D987-DE74-989377FF9D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64" y="2585"/>
                <a:ext cx="0" cy="84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45" name="Line 159">
                <a:extLst>
                  <a:ext uri="{FF2B5EF4-FFF2-40B4-BE49-F238E27FC236}">
                    <a16:creationId xmlns:a16="http://schemas.microsoft.com/office/drawing/2014/main" id="{032DE8B3-647D-9DA2-7547-0A88B26C4B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54" y="2585"/>
                <a:ext cx="0" cy="84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46" name="Line 160">
                <a:extLst>
                  <a:ext uri="{FF2B5EF4-FFF2-40B4-BE49-F238E27FC236}">
                    <a16:creationId xmlns:a16="http://schemas.microsoft.com/office/drawing/2014/main" id="{828C1BC2-C8F5-E9E4-3AEC-1769EB272F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64" y="2669"/>
                <a:ext cx="0" cy="84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47" name="Line 161">
                <a:extLst>
                  <a:ext uri="{FF2B5EF4-FFF2-40B4-BE49-F238E27FC236}">
                    <a16:creationId xmlns:a16="http://schemas.microsoft.com/office/drawing/2014/main" id="{5D7664F4-4C7A-C360-E679-3C462B4CF4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54" y="2669"/>
                <a:ext cx="0" cy="84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48" name="Line 162">
                <a:extLst>
                  <a:ext uri="{FF2B5EF4-FFF2-40B4-BE49-F238E27FC236}">
                    <a16:creationId xmlns:a16="http://schemas.microsoft.com/office/drawing/2014/main" id="{5D9F02CF-02FF-85AB-6BA1-43FBC6473D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64" y="2753"/>
                <a:ext cx="0" cy="84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49" name="Line 163">
                <a:extLst>
                  <a:ext uri="{FF2B5EF4-FFF2-40B4-BE49-F238E27FC236}">
                    <a16:creationId xmlns:a16="http://schemas.microsoft.com/office/drawing/2014/main" id="{1257B336-A250-895A-AAC9-9EBA74A6D0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54" y="2753"/>
                <a:ext cx="0" cy="84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50" name="Line 164">
                <a:extLst>
                  <a:ext uri="{FF2B5EF4-FFF2-40B4-BE49-F238E27FC236}">
                    <a16:creationId xmlns:a16="http://schemas.microsoft.com/office/drawing/2014/main" id="{2891CE0A-CDA2-D099-3848-96EFB5AA89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64" y="2837"/>
                <a:ext cx="0" cy="84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51" name="Line 165">
                <a:extLst>
                  <a:ext uri="{FF2B5EF4-FFF2-40B4-BE49-F238E27FC236}">
                    <a16:creationId xmlns:a16="http://schemas.microsoft.com/office/drawing/2014/main" id="{24028A18-95CC-286D-9A95-37CBC18443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54" y="2837"/>
                <a:ext cx="0" cy="84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52" name="Line 166">
                <a:extLst>
                  <a:ext uri="{FF2B5EF4-FFF2-40B4-BE49-F238E27FC236}">
                    <a16:creationId xmlns:a16="http://schemas.microsoft.com/office/drawing/2014/main" id="{11278FC4-46AA-833F-7E85-C224214EC8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64" y="2921"/>
                <a:ext cx="0" cy="85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53" name="Line 167">
                <a:extLst>
                  <a:ext uri="{FF2B5EF4-FFF2-40B4-BE49-F238E27FC236}">
                    <a16:creationId xmlns:a16="http://schemas.microsoft.com/office/drawing/2014/main" id="{6AE5C3CE-BC10-223D-D1D8-3ADBBD9FFC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54" y="2921"/>
                <a:ext cx="0" cy="85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54" name="Line 168">
                <a:extLst>
                  <a:ext uri="{FF2B5EF4-FFF2-40B4-BE49-F238E27FC236}">
                    <a16:creationId xmlns:a16="http://schemas.microsoft.com/office/drawing/2014/main" id="{9A33F221-4C92-80DA-E6C6-BA125EBDD9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64" y="3006"/>
                <a:ext cx="0" cy="84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55" name="Line 169">
                <a:extLst>
                  <a:ext uri="{FF2B5EF4-FFF2-40B4-BE49-F238E27FC236}">
                    <a16:creationId xmlns:a16="http://schemas.microsoft.com/office/drawing/2014/main" id="{EC961119-9906-554A-407E-C6AA664970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54" y="3006"/>
                <a:ext cx="0" cy="84"/>
              </a:xfrm>
              <a:prstGeom prst="line">
                <a:avLst/>
              </a:prstGeom>
              <a:noFill/>
              <a:ln w="4763" cap="flat">
                <a:solidFill>
                  <a:srgbClr val="BBC0C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56" name="Rectangle 170">
                <a:extLst>
                  <a:ext uri="{FF2B5EF4-FFF2-40B4-BE49-F238E27FC236}">
                    <a16:creationId xmlns:a16="http://schemas.microsoft.com/office/drawing/2014/main" id="{8F2C2F1B-762A-8AB8-A0BE-868E2174DD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" y="2339"/>
                <a:ext cx="483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7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OPTICS TOTAL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57" name="Rectangle 171">
                <a:extLst>
                  <a:ext uri="{FF2B5EF4-FFF2-40B4-BE49-F238E27FC236}">
                    <a16:creationId xmlns:a16="http://schemas.microsoft.com/office/drawing/2014/main" id="{A717FCDC-124D-3A63-3D16-5532D70D24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" y="2420"/>
                <a:ext cx="465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7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SPEC LENSES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58" name="Rectangle 172">
                <a:extLst>
                  <a:ext uri="{FF2B5EF4-FFF2-40B4-BE49-F238E27FC236}">
                    <a16:creationId xmlns:a16="http://schemas.microsoft.com/office/drawing/2014/main" id="{AB0B39D0-FC0B-94DF-2F46-9D9FACFB6D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" y="2506"/>
                <a:ext cx="289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7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FRAMES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59" name="Rectangle 173">
                <a:extLst>
                  <a:ext uri="{FF2B5EF4-FFF2-40B4-BE49-F238E27FC236}">
                    <a16:creationId xmlns:a16="http://schemas.microsoft.com/office/drawing/2014/main" id="{C1A1C306-AE8F-E442-D8A9-3A8631E44F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" y="2592"/>
                <a:ext cx="596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7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CONTACT LENSES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60" name="Rectangle 174">
                <a:extLst>
                  <a:ext uri="{FF2B5EF4-FFF2-40B4-BE49-F238E27FC236}">
                    <a16:creationId xmlns:a16="http://schemas.microsoft.com/office/drawing/2014/main" id="{F15D65FA-2345-F455-443A-F8734C1E6F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" y="2673"/>
                <a:ext cx="469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7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SUN GLASSES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61" name="Rectangle 175">
                <a:extLst>
                  <a:ext uri="{FF2B5EF4-FFF2-40B4-BE49-F238E27FC236}">
                    <a16:creationId xmlns:a16="http://schemas.microsoft.com/office/drawing/2014/main" id="{B2CD7FF5-4E9F-F2E8-A657-F9889B2B84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" y="2759"/>
                <a:ext cx="375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7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EYE TESTS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62" name="Rectangle 176">
                <a:extLst>
                  <a:ext uri="{FF2B5EF4-FFF2-40B4-BE49-F238E27FC236}">
                    <a16:creationId xmlns:a16="http://schemas.microsoft.com/office/drawing/2014/main" id="{6B476DF4-C0F9-3B1A-7C46-2F2927772F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" y="2840"/>
                <a:ext cx="569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7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CARE PRODUCTS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63" name="Rectangle 177">
                <a:extLst>
                  <a:ext uri="{FF2B5EF4-FFF2-40B4-BE49-F238E27FC236}">
                    <a16:creationId xmlns:a16="http://schemas.microsoft.com/office/drawing/2014/main" id="{F46B54EF-B634-2290-8EDF-20E693E335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" y="2926"/>
                <a:ext cx="483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7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ACCESSORIES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64" name="Rectangle 178">
                <a:extLst>
                  <a:ext uri="{FF2B5EF4-FFF2-40B4-BE49-F238E27FC236}">
                    <a16:creationId xmlns:a16="http://schemas.microsoft.com/office/drawing/2014/main" id="{EA7B34CA-3390-660C-02BB-A9337B74D4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" y="3012"/>
                <a:ext cx="289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7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OTHERS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65" name="Rectangle 179">
                <a:extLst>
                  <a:ext uri="{FF2B5EF4-FFF2-40B4-BE49-F238E27FC236}">
                    <a16:creationId xmlns:a16="http://schemas.microsoft.com/office/drawing/2014/main" id="{78B69810-BDF0-9E50-CBBE-A305B8A228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4" y="2336"/>
                <a:ext cx="257" cy="76"/>
              </a:xfrm>
              <a:prstGeom prst="rect">
                <a:avLst/>
              </a:prstGeom>
              <a:solidFill>
                <a:srgbClr val="3DAD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66" name="Rectangle 180">
                <a:extLst>
                  <a:ext uri="{FF2B5EF4-FFF2-40B4-BE49-F238E27FC236}">
                    <a16:creationId xmlns:a16="http://schemas.microsoft.com/office/drawing/2014/main" id="{B4F3CCCB-63B6-C8C8-3763-2E8E431B30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4" y="2336"/>
                <a:ext cx="257" cy="76"/>
              </a:xfrm>
              <a:prstGeom prst="rect">
                <a:avLst/>
              </a:prstGeom>
              <a:noFill/>
              <a:ln w="1588" cap="flat">
                <a:solidFill>
                  <a:srgbClr val="9499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67" name="Rectangle 181">
                <a:extLst>
                  <a:ext uri="{FF2B5EF4-FFF2-40B4-BE49-F238E27FC236}">
                    <a16:creationId xmlns:a16="http://schemas.microsoft.com/office/drawing/2014/main" id="{A8AD797D-ED81-38F6-292A-B572415F9F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2" y="2339"/>
                <a:ext cx="172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700" b="0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anose="020B0604020202020204" pitchFamily="34" charset="0"/>
                  </a:rPr>
                  <a:t>4,7%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68" name="Rectangle 182">
                <a:extLst>
                  <a:ext uri="{FF2B5EF4-FFF2-40B4-BE49-F238E27FC236}">
                    <a16:creationId xmlns:a16="http://schemas.microsoft.com/office/drawing/2014/main" id="{3760BA55-6FA3-EC6F-46F1-9B6B97E2E1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54" y="2336"/>
                <a:ext cx="258" cy="76"/>
              </a:xfrm>
              <a:prstGeom prst="rect">
                <a:avLst/>
              </a:prstGeom>
              <a:solidFill>
                <a:srgbClr val="3DAD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69" name="Rectangle 183">
                <a:extLst>
                  <a:ext uri="{FF2B5EF4-FFF2-40B4-BE49-F238E27FC236}">
                    <a16:creationId xmlns:a16="http://schemas.microsoft.com/office/drawing/2014/main" id="{6BD02320-EE36-0634-9E43-5A79A61314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54" y="2336"/>
                <a:ext cx="258" cy="76"/>
              </a:xfrm>
              <a:prstGeom prst="rect">
                <a:avLst/>
              </a:prstGeom>
              <a:noFill/>
              <a:ln w="1588" cap="flat">
                <a:solidFill>
                  <a:srgbClr val="9499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470" name="Rectangle 184">
                <a:extLst>
                  <a:ext uri="{FF2B5EF4-FFF2-40B4-BE49-F238E27FC236}">
                    <a16:creationId xmlns:a16="http://schemas.microsoft.com/office/drawing/2014/main" id="{F76EE958-F9F4-AAF8-5BCC-10A0B9C39E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1" y="2339"/>
                <a:ext cx="172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700" b="0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anose="020B0604020202020204" pitchFamily="34" charset="0"/>
                  </a:rPr>
                  <a:t>4,7%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71" name="Rectangle 185">
                <a:extLst>
                  <a:ext uri="{FF2B5EF4-FFF2-40B4-BE49-F238E27FC236}">
                    <a16:creationId xmlns:a16="http://schemas.microsoft.com/office/drawing/2014/main" id="{515B4726-7528-4BBC-0274-0A32D2CF57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4" y="2422"/>
                <a:ext cx="401" cy="75"/>
              </a:xfrm>
              <a:prstGeom prst="rect">
                <a:avLst/>
              </a:prstGeom>
              <a:solidFill>
                <a:srgbClr val="3DAD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152" name="Rectangle 186">
                <a:extLst>
                  <a:ext uri="{FF2B5EF4-FFF2-40B4-BE49-F238E27FC236}">
                    <a16:creationId xmlns:a16="http://schemas.microsoft.com/office/drawing/2014/main" id="{4D1B5E66-6149-CA76-87FD-FD19FE2A52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4" y="2422"/>
                <a:ext cx="401" cy="75"/>
              </a:xfrm>
              <a:prstGeom prst="rect">
                <a:avLst/>
              </a:prstGeom>
              <a:noFill/>
              <a:ln w="1588" cap="flat">
                <a:solidFill>
                  <a:srgbClr val="9499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153" name="Rectangle 187">
                <a:extLst>
                  <a:ext uri="{FF2B5EF4-FFF2-40B4-BE49-F238E27FC236}">
                    <a16:creationId xmlns:a16="http://schemas.microsoft.com/office/drawing/2014/main" id="{42DFFB7B-B553-29A7-30E0-8FAC917EFC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94" y="2425"/>
                <a:ext cx="172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700" b="0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anose="020B0604020202020204" pitchFamily="34" charset="0"/>
                  </a:rPr>
                  <a:t>7,3%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54" name="Rectangle 188">
                <a:extLst>
                  <a:ext uri="{FF2B5EF4-FFF2-40B4-BE49-F238E27FC236}">
                    <a16:creationId xmlns:a16="http://schemas.microsoft.com/office/drawing/2014/main" id="{37D8820B-3B6E-80EE-2488-9501D99429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54" y="2422"/>
                <a:ext cx="401" cy="75"/>
              </a:xfrm>
              <a:prstGeom prst="rect">
                <a:avLst/>
              </a:prstGeom>
              <a:solidFill>
                <a:srgbClr val="3DAD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155" name="Rectangle 189">
                <a:extLst>
                  <a:ext uri="{FF2B5EF4-FFF2-40B4-BE49-F238E27FC236}">
                    <a16:creationId xmlns:a16="http://schemas.microsoft.com/office/drawing/2014/main" id="{04859905-14B0-3F79-2A7A-819E7C8A44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54" y="2422"/>
                <a:ext cx="401" cy="75"/>
              </a:xfrm>
              <a:prstGeom prst="rect">
                <a:avLst/>
              </a:prstGeom>
              <a:noFill/>
              <a:ln w="1588" cap="flat">
                <a:solidFill>
                  <a:srgbClr val="9499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156" name="Rectangle 190">
                <a:extLst>
                  <a:ext uri="{FF2B5EF4-FFF2-40B4-BE49-F238E27FC236}">
                    <a16:creationId xmlns:a16="http://schemas.microsoft.com/office/drawing/2014/main" id="{2B14CF51-FB9E-3800-1F2A-13614DFD4A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83" y="2425"/>
                <a:ext cx="172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700" b="0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anose="020B0604020202020204" pitchFamily="34" charset="0"/>
                  </a:rPr>
                  <a:t>7,3%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57" name="Rectangle 191">
                <a:extLst>
                  <a:ext uri="{FF2B5EF4-FFF2-40B4-BE49-F238E27FC236}">
                    <a16:creationId xmlns:a16="http://schemas.microsoft.com/office/drawing/2014/main" id="{DE847D92-3366-5F0F-1162-62D0891D99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4" y="2506"/>
                <a:ext cx="373" cy="75"/>
              </a:xfrm>
              <a:prstGeom prst="rect">
                <a:avLst/>
              </a:prstGeom>
              <a:solidFill>
                <a:srgbClr val="3DAD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158" name="Rectangle 192">
                <a:extLst>
                  <a:ext uri="{FF2B5EF4-FFF2-40B4-BE49-F238E27FC236}">
                    <a16:creationId xmlns:a16="http://schemas.microsoft.com/office/drawing/2014/main" id="{C3A2AEF2-E265-862D-1EA0-CCAE3B0021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4" y="2506"/>
                <a:ext cx="373" cy="75"/>
              </a:xfrm>
              <a:prstGeom prst="rect">
                <a:avLst/>
              </a:prstGeom>
              <a:noFill/>
              <a:ln w="1588" cap="flat">
                <a:solidFill>
                  <a:srgbClr val="9499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159" name="Rectangle 193">
                <a:extLst>
                  <a:ext uri="{FF2B5EF4-FFF2-40B4-BE49-F238E27FC236}">
                    <a16:creationId xmlns:a16="http://schemas.microsoft.com/office/drawing/2014/main" id="{CCC65904-108E-3D2C-3F5A-0A7E036B18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0" y="2506"/>
                <a:ext cx="172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700" b="0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anose="020B0604020202020204" pitchFamily="34" charset="0"/>
                  </a:rPr>
                  <a:t>6,8%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60" name="Rectangle 194">
                <a:extLst>
                  <a:ext uri="{FF2B5EF4-FFF2-40B4-BE49-F238E27FC236}">
                    <a16:creationId xmlns:a16="http://schemas.microsoft.com/office/drawing/2014/main" id="{29CF3870-D5CE-4E87-0FBA-65108B20C4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54" y="2506"/>
                <a:ext cx="374" cy="75"/>
              </a:xfrm>
              <a:prstGeom prst="rect">
                <a:avLst/>
              </a:prstGeom>
              <a:solidFill>
                <a:srgbClr val="3DAD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161" name="Rectangle 195">
                <a:extLst>
                  <a:ext uri="{FF2B5EF4-FFF2-40B4-BE49-F238E27FC236}">
                    <a16:creationId xmlns:a16="http://schemas.microsoft.com/office/drawing/2014/main" id="{FC9A5C46-10AA-019B-1D12-E74BB5A63A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54" y="2506"/>
                <a:ext cx="374" cy="75"/>
              </a:xfrm>
              <a:prstGeom prst="rect">
                <a:avLst/>
              </a:prstGeom>
              <a:noFill/>
              <a:ln w="1588" cap="flat">
                <a:solidFill>
                  <a:srgbClr val="9499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162" name="Rectangle 196">
                <a:extLst>
                  <a:ext uri="{FF2B5EF4-FFF2-40B4-BE49-F238E27FC236}">
                    <a16:creationId xmlns:a16="http://schemas.microsoft.com/office/drawing/2014/main" id="{9AD6EC10-4148-8135-3CB1-C2338F4339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0" y="2506"/>
                <a:ext cx="172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700" b="0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anose="020B0604020202020204" pitchFamily="34" charset="0"/>
                  </a:rPr>
                  <a:t>6,8%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63" name="Rectangle 197">
                <a:extLst>
                  <a:ext uri="{FF2B5EF4-FFF2-40B4-BE49-F238E27FC236}">
                    <a16:creationId xmlns:a16="http://schemas.microsoft.com/office/drawing/2014/main" id="{2F299F82-ECB9-6FC1-57C8-E26251A57A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4" y="2589"/>
                <a:ext cx="67" cy="75"/>
              </a:xfrm>
              <a:prstGeom prst="rect">
                <a:avLst/>
              </a:prstGeom>
              <a:solidFill>
                <a:srgbClr val="3DAD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164" name="Rectangle 198">
                <a:extLst>
                  <a:ext uri="{FF2B5EF4-FFF2-40B4-BE49-F238E27FC236}">
                    <a16:creationId xmlns:a16="http://schemas.microsoft.com/office/drawing/2014/main" id="{1475E311-A8A7-0CF4-AB9D-F010D68E04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4" y="2589"/>
                <a:ext cx="67" cy="75"/>
              </a:xfrm>
              <a:prstGeom prst="rect">
                <a:avLst/>
              </a:prstGeom>
              <a:noFill/>
              <a:ln w="1588" cap="flat">
                <a:solidFill>
                  <a:srgbClr val="9499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165" name="Rectangle 199">
                <a:extLst>
                  <a:ext uri="{FF2B5EF4-FFF2-40B4-BE49-F238E27FC236}">
                    <a16:creationId xmlns:a16="http://schemas.microsoft.com/office/drawing/2014/main" id="{1A8E4A61-AF41-7466-FA6D-B1BF638A9F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2592"/>
                <a:ext cx="172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7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1,2%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67" name="Rectangle 200">
                <a:extLst>
                  <a:ext uri="{FF2B5EF4-FFF2-40B4-BE49-F238E27FC236}">
                    <a16:creationId xmlns:a16="http://schemas.microsoft.com/office/drawing/2014/main" id="{19EBF69B-ECA5-700E-89F4-D11A849B90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54" y="2589"/>
                <a:ext cx="67" cy="75"/>
              </a:xfrm>
              <a:prstGeom prst="rect">
                <a:avLst/>
              </a:prstGeom>
              <a:solidFill>
                <a:srgbClr val="3DAD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168" name="Rectangle 201">
                <a:extLst>
                  <a:ext uri="{FF2B5EF4-FFF2-40B4-BE49-F238E27FC236}">
                    <a16:creationId xmlns:a16="http://schemas.microsoft.com/office/drawing/2014/main" id="{26A7AD27-CB6F-6CD0-A2C7-59BE65D245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54" y="2589"/>
                <a:ext cx="67" cy="75"/>
              </a:xfrm>
              <a:prstGeom prst="rect">
                <a:avLst/>
              </a:prstGeom>
              <a:noFill/>
              <a:ln w="1588" cap="flat">
                <a:solidFill>
                  <a:srgbClr val="9499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169" name="Rectangle 202">
                <a:extLst>
                  <a:ext uri="{FF2B5EF4-FFF2-40B4-BE49-F238E27FC236}">
                    <a16:creationId xmlns:a16="http://schemas.microsoft.com/office/drawing/2014/main" id="{9BF93C0D-B2AB-A81F-7957-0CE5BE508A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29" y="2592"/>
                <a:ext cx="172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altLang="nb-NO" sz="7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1,2%</a:t>
                </a:r>
                <a:endParaRPr kumimoji="0" lang="nb-NO" altLang="nb-NO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70" name="Rectangle 203">
                <a:extLst>
                  <a:ext uri="{FF2B5EF4-FFF2-40B4-BE49-F238E27FC236}">
                    <a16:creationId xmlns:a16="http://schemas.microsoft.com/office/drawing/2014/main" id="{3C6611F5-FDE6-4C34-2856-E4902B8E2C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4" y="2673"/>
                <a:ext cx="99" cy="75"/>
              </a:xfrm>
              <a:prstGeom prst="rect">
                <a:avLst/>
              </a:prstGeom>
              <a:solidFill>
                <a:srgbClr val="3DAD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  <p:sp>
            <p:nvSpPr>
              <p:cNvPr id="1171" name="Rectangle 204">
                <a:extLst>
                  <a:ext uri="{FF2B5EF4-FFF2-40B4-BE49-F238E27FC236}">
                    <a16:creationId xmlns:a16="http://schemas.microsoft.com/office/drawing/2014/main" id="{7B0CB380-2D7F-FD17-38E0-977511FE03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4" y="2673"/>
                <a:ext cx="99" cy="75"/>
              </a:xfrm>
              <a:prstGeom prst="rect">
                <a:avLst/>
              </a:prstGeom>
              <a:noFill/>
              <a:ln w="1588" cap="flat">
                <a:solidFill>
                  <a:srgbClr val="9499A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b-NO"/>
              </a:p>
            </p:txBody>
          </p:sp>
        </p:grpSp>
        <p:sp>
          <p:nvSpPr>
            <p:cNvPr id="6" name="Rectangle 206">
              <a:extLst>
                <a:ext uri="{FF2B5EF4-FFF2-40B4-BE49-F238E27FC236}">
                  <a16:creationId xmlns:a16="http://schemas.microsoft.com/office/drawing/2014/main" id="{CDB9C458-CAFD-822D-8534-D4B3CA0007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1" y="2673"/>
              <a:ext cx="17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1,8%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" name="Rectangle 207">
              <a:extLst>
                <a:ext uri="{FF2B5EF4-FFF2-40B4-BE49-F238E27FC236}">
                  <a16:creationId xmlns:a16="http://schemas.microsoft.com/office/drawing/2014/main" id="{E5828CA3-2B22-19F7-9547-96D62E24B5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4" y="2673"/>
              <a:ext cx="99" cy="75"/>
            </a:xfrm>
            <a:prstGeom prst="rect">
              <a:avLst/>
            </a:prstGeom>
            <a:solidFill>
              <a:srgbClr val="3DA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" name="Rectangle 208">
              <a:extLst>
                <a:ext uri="{FF2B5EF4-FFF2-40B4-BE49-F238E27FC236}">
                  <a16:creationId xmlns:a16="http://schemas.microsoft.com/office/drawing/2014/main" id="{0E90A826-0C72-4B11-3B0D-677ACF96EF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4" y="2673"/>
              <a:ext cx="99" cy="75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9" name="Rectangle 209">
              <a:extLst>
                <a:ext uri="{FF2B5EF4-FFF2-40B4-BE49-F238E27FC236}">
                  <a16:creationId xmlns:a16="http://schemas.microsoft.com/office/drawing/2014/main" id="{D09FA996-961E-E27E-C612-86DB75DAAD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1" y="2673"/>
              <a:ext cx="17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1,8%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Rectangle 210">
              <a:extLst>
                <a:ext uri="{FF2B5EF4-FFF2-40B4-BE49-F238E27FC236}">
                  <a16:creationId xmlns:a16="http://schemas.microsoft.com/office/drawing/2014/main" id="{A8D5F52D-F1C4-BF79-FFF1-56DA895E8A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4" y="2758"/>
              <a:ext cx="193" cy="75"/>
            </a:xfrm>
            <a:prstGeom prst="rect">
              <a:avLst/>
            </a:prstGeom>
            <a:solidFill>
              <a:srgbClr val="3DA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1" name="Rectangle 211">
              <a:extLst>
                <a:ext uri="{FF2B5EF4-FFF2-40B4-BE49-F238E27FC236}">
                  <a16:creationId xmlns:a16="http://schemas.microsoft.com/office/drawing/2014/main" id="{9D0ACE9D-F43D-2F4A-028F-012BC1651B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4" y="2758"/>
              <a:ext cx="193" cy="75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2" name="Rectangle 212">
              <a:extLst>
                <a:ext uri="{FF2B5EF4-FFF2-40B4-BE49-F238E27FC236}">
                  <a16:creationId xmlns:a16="http://schemas.microsoft.com/office/drawing/2014/main" id="{E76EDDE8-6B5E-5C9E-25AA-7149A0556B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0" y="2759"/>
              <a:ext cx="17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700" b="0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3,5%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213">
              <a:extLst>
                <a:ext uri="{FF2B5EF4-FFF2-40B4-BE49-F238E27FC236}">
                  <a16:creationId xmlns:a16="http://schemas.microsoft.com/office/drawing/2014/main" id="{550D6462-D55A-1AB3-5568-98A9980269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4" y="2758"/>
              <a:ext cx="193" cy="75"/>
            </a:xfrm>
            <a:prstGeom prst="rect">
              <a:avLst/>
            </a:prstGeom>
            <a:solidFill>
              <a:srgbClr val="3DA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4" name="Rectangle 214">
              <a:extLst>
                <a:ext uri="{FF2B5EF4-FFF2-40B4-BE49-F238E27FC236}">
                  <a16:creationId xmlns:a16="http://schemas.microsoft.com/office/drawing/2014/main" id="{5C36E7FA-6A3B-FBFC-A418-1C5FB98D9C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4" y="2758"/>
              <a:ext cx="193" cy="75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5" name="Rectangle 215">
              <a:extLst>
                <a:ext uri="{FF2B5EF4-FFF2-40B4-BE49-F238E27FC236}">
                  <a16:creationId xmlns:a16="http://schemas.microsoft.com/office/drawing/2014/main" id="{9AE1EDFD-B626-EF0D-5F6C-689BFAB880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9" y="2759"/>
              <a:ext cx="17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700" b="0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3,5%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216">
              <a:extLst>
                <a:ext uri="{FF2B5EF4-FFF2-40B4-BE49-F238E27FC236}">
                  <a16:creationId xmlns:a16="http://schemas.microsoft.com/office/drawing/2014/main" id="{BB7C5179-0D31-DB55-84B0-FDB457A2C1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0" y="2842"/>
              <a:ext cx="16" cy="75"/>
            </a:xfrm>
            <a:prstGeom prst="rect">
              <a:avLst/>
            </a:prstGeom>
            <a:solidFill>
              <a:srgbClr val="BC1C0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7" name="Rectangle 217">
              <a:extLst>
                <a:ext uri="{FF2B5EF4-FFF2-40B4-BE49-F238E27FC236}">
                  <a16:creationId xmlns:a16="http://schemas.microsoft.com/office/drawing/2014/main" id="{0118E712-0115-011B-713E-0A79A7A848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0" y="2842"/>
              <a:ext cx="16" cy="75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8" name="Rectangle 218">
              <a:extLst>
                <a:ext uri="{FF2B5EF4-FFF2-40B4-BE49-F238E27FC236}">
                  <a16:creationId xmlns:a16="http://schemas.microsoft.com/office/drawing/2014/main" id="{9574BE03-1061-96D0-2035-21C2F5875F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8" y="2845"/>
              <a:ext cx="19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-0,3%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219">
              <a:extLst>
                <a:ext uri="{FF2B5EF4-FFF2-40B4-BE49-F238E27FC236}">
                  <a16:creationId xmlns:a16="http://schemas.microsoft.com/office/drawing/2014/main" id="{6557F4BD-FE8C-EB15-ED35-F1A46DA0B8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9" y="2842"/>
              <a:ext cx="15" cy="75"/>
            </a:xfrm>
            <a:prstGeom prst="rect">
              <a:avLst/>
            </a:prstGeom>
            <a:solidFill>
              <a:srgbClr val="BC1C0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20" name="Rectangle 220">
              <a:extLst>
                <a:ext uri="{FF2B5EF4-FFF2-40B4-BE49-F238E27FC236}">
                  <a16:creationId xmlns:a16="http://schemas.microsoft.com/office/drawing/2014/main" id="{A8025BD5-3200-0977-F8C7-41D9AED1D9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9" y="2842"/>
              <a:ext cx="15" cy="75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21" name="Rectangle 221">
              <a:extLst>
                <a:ext uri="{FF2B5EF4-FFF2-40B4-BE49-F238E27FC236}">
                  <a16:creationId xmlns:a16="http://schemas.microsoft.com/office/drawing/2014/main" id="{AAC84F3C-EC52-33FF-B0E9-4D253B7920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3" y="2845"/>
              <a:ext cx="19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-0,3%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222">
              <a:extLst>
                <a:ext uri="{FF2B5EF4-FFF2-40B4-BE49-F238E27FC236}">
                  <a16:creationId xmlns:a16="http://schemas.microsoft.com/office/drawing/2014/main" id="{785711EF-22EE-D56A-341B-29BD9FC119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7" y="2926"/>
              <a:ext cx="177" cy="75"/>
            </a:xfrm>
            <a:prstGeom prst="rect">
              <a:avLst/>
            </a:prstGeom>
            <a:solidFill>
              <a:srgbClr val="BC1C0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23" name="Rectangle 223">
              <a:extLst>
                <a:ext uri="{FF2B5EF4-FFF2-40B4-BE49-F238E27FC236}">
                  <a16:creationId xmlns:a16="http://schemas.microsoft.com/office/drawing/2014/main" id="{B2CC6255-DA9D-8329-03EC-4D4ECD7D02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7" y="2926"/>
              <a:ext cx="177" cy="75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24" name="Rectangle 224">
              <a:extLst>
                <a:ext uri="{FF2B5EF4-FFF2-40B4-BE49-F238E27FC236}">
                  <a16:creationId xmlns:a16="http://schemas.microsoft.com/office/drawing/2014/main" id="{234766E1-47B1-F972-46A8-DD43A97AC2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1" y="2926"/>
              <a:ext cx="19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-3,2%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25">
              <a:extLst>
                <a:ext uri="{FF2B5EF4-FFF2-40B4-BE49-F238E27FC236}">
                  <a16:creationId xmlns:a16="http://schemas.microsoft.com/office/drawing/2014/main" id="{0756E091-A4AF-EE95-7B40-71C5C51B2A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5" y="2926"/>
              <a:ext cx="178" cy="75"/>
            </a:xfrm>
            <a:prstGeom prst="rect">
              <a:avLst/>
            </a:prstGeom>
            <a:solidFill>
              <a:srgbClr val="BC1C0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26" name="Rectangle 226">
              <a:extLst>
                <a:ext uri="{FF2B5EF4-FFF2-40B4-BE49-F238E27FC236}">
                  <a16:creationId xmlns:a16="http://schemas.microsoft.com/office/drawing/2014/main" id="{5C4B7B3E-A55F-3A16-7971-92D79ABE12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5" y="2926"/>
              <a:ext cx="178" cy="75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27" name="Rectangle 227">
              <a:extLst>
                <a:ext uri="{FF2B5EF4-FFF2-40B4-BE49-F238E27FC236}">
                  <a16:creationId xmlns:a16="http://schemas.microsoft.com/office/drawing/2014/main" id="{D33E512C-A5D5-5624-DB08-EC5CEBE017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2926"/>
              <a:ext cx="19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-3,2%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28">
              <a:extLst>
                <a:ext uri="{FF2B5EF4-FFF2-40B4-BE49-F238E27FC236}">
                  <a16:creationId xmlns:a16="http://schemas.microsoft.com/office/drawing/2014/main" id="{8443C803-332F-1B2E-72A2-AC5BDE95CB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3009"/>
              <a:ext cx="20" cy="76"/>
            </a:xfrm>
            <a:prstGeom prst="rect">
              <a:avLst/>
            </a:prstGeom>
            <a:solidFill>
              <a:srgbClr val="BC1C0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29" name="Rectangle 229">
              <a:extLst>
                <a:ext uri="{FF2B5EF4-FFF2-40B4-BE49-F238E27FC236}">
                  <a16:creationId xmlns:a16="http://schemas.microsoft.com/office/drawing/2014/main" id="{A6CE1232-035D-7364-CCAD-5EE47250BC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3009"/>
              <a:ext cx="20" cy="76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30" name="Rectangle 230">
              <a:extLst>
                <a:ext uri="{FF2B5EF4-FFF2-40B4-BE49-F238E27FC236}">
                  <a16:creationId xmlns:a16="http://schemas.microsoft.com/office/drawing/2014/main" id="{4150089A-1176-B4E8-FFA0-B664CE8E3A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9" y="3012"/>
              <a:ext cx="19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-0,4%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31">
              <a:extLst>
                <a:ext uri="{FF2B5EF4-FFF2-40B4-BE49-F238E27FC236}">
                  <a16:creationId xmlns:a16="http://schemas.microsoft.com/office/drawing/2014/main" id="{515CD69C-730C-F1DD-F0A0-D12D76F7DB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4" y="3009"/>
              <a:ext cx="20" cy="76"/>
            </a:xfrm>
            <a:prstGeom prst="rect">
              <a:avLst/>
            </a:prstGeom>
            <a:solidFill>
              <a:srgbClr val="BC1C0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32" name="Rectangle 232">
              <a:extLst>
                <a:ext uri="{FF2B5EF4-FFF2-40B4-BE49-F238E27FC236}">
                  <a16:creationId xmlns:a16="http://schemas.microsoft.com/office/drawing/2014/main" id="{DBA58FF5-ACF3-7239-EBFD-14E165FE54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4" y="3009"/>
              <a:ext cx="20" cy="76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33" name="Rectangle 233">
              <a:extLst>
                <a:ext uri="{FF2B5EF4-FFF2-40B4-BE49-F238E27FC236}">
                  <a16:creationId xmlns:a16="http://schemas.microsoft.com/office/drawing/2014/main" id="{3422BF49-281C-75D0-FC24-A6EB261C9A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8" y="3012"/>
              <a:ext cx="19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-0,4%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234">
              <a:extLst>
                <a:ext uri="{FF2B5EF4-FFF2-40B4-BE49-F238E27FC236}">
                  <a16:creationId xmlns:a16="http://schemas.microsoft.com/office/drawing/2014/main" id="{02F13B59-6F3E-D54E-682C-109D18C9A3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6" y="876"/>
              <a:ext cx="438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Jan 24-Dec 24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235">
              <a:extLst>
                <a:ext uri="{FF2B5EF4-FFF2-40B4-BE49-F238E27FC236}">
                  <a16:creationId xmlns:a16="http://schemas.microsoft.com/office/drawing/2014/main" id="{EFDF465C-F6AA-AD75-D0E8-F482B4F575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4" y="876"/>
              <a:ext cx="438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Jan 25-Dec 25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236">
              <a:extLst>
                <a:ext uri="{FF2B5EF4-FFF2-40B4-BE49-F238E27FC236}">
                  <a16:creationId xmlns:a16="http://schemas.microsoft.com/office/drawing/2014/main" id="{94AA58DA-2319-0E6C-A9D2-01D5B9AAF2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4" y="876"/>
              <a:ext cx="22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Dec 25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237">
              <a:extLst>
                <a:ext uri="{FF2B5EF4-FFF2-40B4-BE49-F238E27FC236}">
                  <a16:creationId xmlns:a16="http://schemas.microsoft.com/office/drawing/2014/main" id="{9534691C-5D95-709D-9912-F46284758A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9" y="799"/>
              <a:ext cx="749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Value divided by category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238">
              <a:extLst>
                <a:ext uri="{FF2B5EF4-FFF2-40B4-BE49-F238E27FC236}">
                  <a16:creationId xmlns:a16="http://schemas.microsoft.com/office/drawing/2014/main" id="{71ACB935-AE18-59FC-6D98-AC5FF8A751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8" y="1928"/>
              <a:ext cx="212" cy="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7.082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239">
              <a:extLst>
                <a:ext uri="{FF2B5EF4-FFF2-40B4-BE49-F238E27FC236}">
                  <a16:creationId xmlns:a16="http://schemas.microsoft.com/office/drawing/2014/main" id="{B409A448-AA18-A84D-C0C2-B7081B8137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7" y="1928"/>
              <a:ext cx="212" cy="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7.414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240">
              <a:extLst>
                <a:ext uri="{FF2B5EF4-FFF2-40B4-BE49-F238E27FC236}">
                  <a16:creationId xmlns:a16="http://schemas.microsoft.com/office/drawing/2014/main" id="{A4775386-DE8A-FD50-27D1-0FC58C9C76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5" y="1928"/>
              <a:ext cx="153" cy="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543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241">
              <a:extLst>
                <a:ext uri="{FF2B5EF4-FFF2-40B4-BE49-F238E27FC236}">
                  <a16:creationId xmlns:a16="http://schemas.microsoft.com/office/drawing/2014/main" id="{6B2F2150-E452-0202-A613-9D75AB36A0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6" y="1946"/>
              <a:ext cx="497" cy="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Optic Total Mio. NOK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242">
              <a:extLst>
                <a:ext uri="{FF2B5EF4-FFF2-40B4-BE49-F238E27FC236}">
                  <a16:creationId xmlns:a16="http://schemas.microsoft.com/office/drawing/2014/main" id="{43C52F6C-DA97-DE0C-59F5-334254A13E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6" y="1946"/>
              <a:ext cx="497" cy="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Optic Total Mio. NOK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243">
              <a:extLst>
                <a:ext uri="{FF2B5EF4-FFF2-40B4-BE49-F238E27FC236}">
                  <a16:creationId xmlns:a16="http://schemas.microsoft.com/office/drawing/2014/main" id="{4639030C-39A7-504F-AD92-77FC2C7FF4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7" y="1749"/>
              <a:ext cx="581" cy="155"/>
            </a:xfrm>
            <a:prstGeom prst="rect">
              <a:avLst/>
            </a:prstGeom>
            <a:solidFill>
              <a:srgbClr val="BFB0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44" name="Rectangle 244">
              <a:extLst>
                <a:ext uri="{FF2B5EF4-FFF2-40B4-BE49-F238E27FC236}">
                  <a16:creationId xmlns:a16="http://schemas.microsoft.com/office/drawing/2014/main" id="{EC3F4127-AA01-3ACB-8845-BC4AC127EB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7" y="1749"/>
              <a:ext cx="581" cy="155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45" name="Rectangle 245">
              <a:extLst>
                <a:ext uri="{FF2B5EF4-FFF2-40B4-BE49-F238E27FC236}">
                  <a16:creationId xmlns:a16="http://schemas.microsoft.com/office/drawing/2014/main" id="{6BF0F9E0-F301-49FF-5EC7-AF1BBECD8E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3" y="1770"/>
              <a:ext cx="20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17%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246">
              <a:extLst>
                <a:ext uri="{FF2B5EF4-FFF2-40B4-BE49-F238E27FC236}">
                  <a16:creationId xmlns:a16="http://schemas.microsoft.com/office/drawing/2014/main" id="{5C8BC831-6929-D0E3-35D7-6DBDD9304A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7" y="1388"/>
              <a:ext cx="581" cy="361"/>
            </a:xfrm>
            <a:prstGeom prst="rect">
              <a:avLst/>
            </a:prstGeom>
            <a:solidFill>
              <a:srgbClr val="879B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47" name="Rectangle 247">
              <a:extLst>
                <a:ext uri="{FF2B5EF4-FFF2-40B4-BE49-F238E27FC236}">
                  <a16:creationId xmlns:a16="http://schemas.microsoft.com/office/drawing/2014/main" id="{2B41117B-9BB1-C4FB-D68F-C4C355CE76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7" y="1388"/>
              <a:ext cx="581" cy="361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48" name="Rectangle 248">
              <a:extLst>
                <a:ext uri="{FF2B5EF4-FFF2-40B4-BE49-F238E27FC236}">
                  <a16:creationId xmlns:a16="http://schemas.microsoft.com/office/drawing/2014/main" id="{177D2157-6ACB-A6D0-AFFE-778A5757F6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3" y="1517"/>
              <a:ext cx="20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38%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249">
              <a:extLst>
                <a:ext uri="{FF2B5EF4-FFF2-40B4-BE49-F238E27FC236}">
                  <a16:creationId xmlns:a16="http://schemas.microsoft.com/office/drawing/2014/main" id="{D900EFF9-B8DD-9A42-9184-7129A801B5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7" y="1378"/>
              <a:ext cx="581" cy="10"/>
            </a:xfrm>
            <a:prstGeom prst="rect">
              <a:avLst/>
            </a:prstGeom>
            <a:solidFill>
              <a:srgbClr val="7A4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50" name="Rectangle 250">
              <a:extLst>
                <a:ext uri="{FF2B5EF4-FFF2-40B4-BE49-F238E27FC236}">
                  <a16:creationId xmlns:a16="http://schemas.microsoft.com/office/drawing/2014/main" id="{8A237383-0242-A095-117C-1BFE408BBA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7" y="1378"/>
              <a:ext cx="581" cy="10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51" name="Rectangle 251">
              <a:extLst>
                <a:ext uri="{FF2B5EF4-FFF2-40B4-BE49-F238E27FC236}">
                  <a16:creationId xmlns:a16="http://schemas.microsoft.com/office/drawing/2014/main" id="{43AE1629-AACE-646D-7854-59EA008244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7" y="1313"/>
              <a:ext cx="581" cy="65"/>
            </a:xfrm>
            <a:prstGeom prst="rect">
              <a:avLst/>
            </a:prstGeom>
            <a:solidFill>
              <a:srgbClr val="D233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52" name="Rectangle 252">
              <a:extLst>
                <a:ext uri="{FF2B5EF4-FFF2-40B4-BE49-F238E27FC236}">
                  <a16:creationId xmlns:a16="http://schemas.microsoft.com/office/drawing/2014/main" id="{D1FFB137-5043-3378-BB56-87F62C3631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7" y="1313"/>
              <a:ext cx="581" cy="65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53" name="Rectangle 253">
              <a:extLst>
                <a:ext uri="{FF2B5EF4-FFF2-40B4-BE49-F238E27FC236}">
                  <a16:creationId xmlns:a16="http://schemas.microsoft.com/office/drawing/2014/main" id="{1BDA150D-8128-316C-1F65-37F2930087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2" y="1323"/>
              <a:ext cx="77" cy="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500" b="0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7%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Rectangle 254">
              <a:extLst>
                <a:ext uri="{FF2B5EF4-FFF2-40B4-BE49-F238E27FC236}">
                  <a16:creationId xmlns:a16="http://schemas.microsoft.com/office/drawing/2014/main" id="{E7CD2857-7240-C94D-8261-A6CEF166FA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7" y="1202"/>
              <a:ext cx="581" cy="111"/>
            </a:xfrm>
            <a:prstGeom prst="rect">
              <a:avLst/>
            </a:prstGeom>
            <a:solidFill>
              <a:srgbClr val="FFA5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55" name="Rectangle 255">
              <a:extLst>
                <a:ext uri="{FF2B5EF4-FFF2-40B4-BE49-F238E27FC236}">
                  <a16:creationId xmlns:a16="http://schemas.microsoft.com/office/drawing/2014/main" id="{24E90B0E-2E8A-C910-5B66-74979D59FD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7" y="1202"/>
              <a:ext cx="581" cy="111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56" name="Rectangle 256">
              <a:extLst>
                <a:ext uri="{FF2B5EF4-FFF2-40B4-BE49-F238E27FC236}">
                  <a16:creationId xmlns:a16="http://schemas.microsoft.com/office/drawing/2014/main" id="{D3516810-31C7-450E-8496-740E9DBC26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3" y="1205"/>
              <a:ext cx="20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12%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Rectangle 257">
              <a:extLst>
                <a:ext uri="{FF2B5EF4-FFF2-40B4-BE49-F238E27FC236}">
                  <a16:creationId xmlns:a16="http://schemas.microsoft.com/office/drawing/2014/main" id="{85414A6D-F7C2-0CC2-3AE2-9AE683281E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7" y="1195"/>
              <a:ext cx="581" cy="7"/>
            </a:xfrm>
            <a:prstGeom prst="rect">
              <a:avLst/>
            </a:prstGeom>
            <a:solidFill>
              <a:srgbClr val="54B9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58" name="Rectangle 258">
              <a:extLst>
                <a:ext uri="{FF2B5EF4-FFF2-40B4-BE49-F238E27FC236}">
                  <a16:creationId xmlns:a16="http://schemas.microsoft.com/office/drawing/2014/main" id="{C8A3CE77-9CB4-B7EE-390A-3F046FBCBF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7" y="1195"/>
              <a:ext cx="581" cy="7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59" name="Rectangle 259">
              <a:extLst>
                <a:ext uri="{FF2B5EF4-FFF2-40B4-BE49-F238E27FC236}">
                  <a16:creationId xmlns:a16="http://schemas.microsoft.com/office/drawing/2014/main" id="{954E3CAC-1084-40DB-081D-C423C1DBA2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7" y="1175"/>
              <a:ext cx="581" cy="20"/>
            </a:xfrm>
            <a:prstGeom prst="rect">
              <a:avLst/>
            </a:prstGeom>
            <a:solidFill>
              <a:srgbClr val="94A7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60" name="Rectangle 260">
              <a:extLst>
                <a:ext uri="{FF2B5EF4-FFF2-40B4-BE49-F238E27FC236}">
                  <a16:creationId xmlns:a16="http://schemas.microsoft.com/office/drawing/2014/main" id="{1368B524-FC01-D0B2-6CA6-A734922BC8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7" y="1175"/>
              <a:ext cx="581" cy="20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61" name="Rectangle 261">
              <a:extLst>
                <a:ext uri="{FF2B5EF4-FFF2-40B4-BE49-F238E27FC236}">
                  <a16:creationId xmlns:a16="http://schemas.microsoft.com/office/drawing/2014/main" id="{224BE9E5-72A8-58BB-9866-48AB04E2C2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7" y="968"/>
              <a:ext cx="581" cy="207"/>
            </a:xfrm>
            <a:prstGeom prst="rect">
              <a:avLst/>
            </a:prstGeom>
            <a:solidFill>
              <a:srgbClr val="4368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62" name="Rectangle 262">
              <a:extLst>
                <a:ext uri="{FF2B5EF4-FFF2-40B4-BE49-F238E27FC236}">
                  <a16:creationId xmlns:a16="http://schemas.microsoft.com/office/drawing/2014/main" id="{4E2F05F4-AD7B-FB9A-1397-1B10862018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7" y="968"/>
              <a:ext cx="581" cy="207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63" name="Rectangle 263">
              <a:extLst>
                <a:ext uri="{FF2B5EF4-FFF2-40B4-BE49-F238E27FC236}">
                  <a16:creationId xmlns:a16="http://schemas.microsoft.com/office/drawing/2014/main" id="{52BA44D0-0D5A-0FDE-3187-94D3B0FB51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3" y="1020"/>
              <a:ext cx="20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1100" b="0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22%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4" name="Rectangle 264">
              <a:extLst>
                <a:ext uri="{FF2B5EF4-FFF2-40B4-BE49-F238E27FC236}">
                  <a16:creationId xmlns:a16="http://schemas.microsoft.com/office/drawing/2014/main" id="{3D515AE5-1A70-DF31-DAFF-66F00DEB45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3" y="1745"/>
              <a:ext cx="581" cy="158"/>
            </a:xfrm>
            <a:prstGeom prst="rect">
              <a:avLst/>
            </a:prstGeom>
            <a:solidFill>
              <a:srgbClr val="BFB0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65" name="Rectangle 265">
              <a:extLst>
                <a:ext uri="{FF2B5EF4-FFF2-40B4-BE49-F238E27FC236}">
                  <a16:creationId xmlns:a16="http://schemas.microsoft.com/office/drawing/2014/main" id="{AF0F59AE-34D2-4713-AFA5-75CC93873F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3" y="1745"/>
              <a:ext cx="581" cy="158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66" name="Rectangle 266">
              <a:extLst>
                <a:ext uri="{FF2B5EF4-FFF2-40B4-BE49-F238E27FC236}">
                  <a16:creationId xmlns:a16="http://schemas.microsoft.com/office/drawing/2014/main" id="{C71DEA12-F662-3C24-D8F1-708680BD49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7" y="1770"/>
              <a:ext cx="20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17%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7" name="Rectangle 267">
              <a:extLst>
                <a:ext uri="{FF2B5EF4-FFF2-40B4-BE49-F238E27FC236}">
                  <a16:creationId xmlns:a16="http://schemas.microsoft.com/office/drawing/2014/main" id="{C86D2522-9482-59AA-A371-D1D709F382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3" y="1376"/>
              <a:ext cx="581" cy="369"/>
            </a:xfrm>
            <a:prstGeom prst="rect">
              <a:avLst/>
            </a:prstGeom>
            <a:solidFill>
              <a:srgbClr val="879B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68" name="Rectangle 268">
              <a:extLst>
                <a:ext uri="{FF2B5EF4-FFF2-40B4-BE49-F238E27FC236}">
                  <a16:creationId xmlns:a16="http://schemas.microsoft.com/office/drawing/2014/main" id="{76E11865-4477-8974-80B7-FF6CAAFDF4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3" y="1376"/>
              <a:ext cx="581" cy="369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69" name="Rectangle 269">
              <a:extLst>
                <a:ext uri="{FF2B5EF4-FFF2-40B4-BE49-F238E27FC236}">
                  <a16:creationId xmlns:a16="http://schemas.microsoft.com/office/drawing/2014/main" id="{9CD48755-B9E9-F3FF-F66D-BF48CCBC3B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7" y="1508"/>
              <a:ext cx="20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39%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0" name="Rectangle 270">
              <a:extLst>
                <a:ext uri="{FF2B5EF4-FFF2-40B4-BE49-F238E27FC236}">
                  <a16:creationId xmlns:a16="http://schemas.microsoft.com/office/drawing/2014/main" id="{E1605997-A52D-A465-F2BF-3FDE8C1B52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3" y="1366"/>
              <a:ext cx="581" cy="10"/>
            </a:xfrm>
            <a:prstGeom prst="rect">
              <a:avLst/>
            </a:prstGeom>
            <a:solidFill>
              <a:srgbClr val="7A4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71" name="Rectangle 271">
              <a:extLst>
                <a:ext uri="{FF2B5EF4-FFF2-40B4-BE49-F238E27FC236}">
                  <a16:creationId xmlns:a16="http://schemas.microsoft.com/office/drawing/2014/main" id="{728AFFD0-095E-A811-C164-7AC4EDF5AC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3" y="1366"/>
              <a:ext cx="581" cy="10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72" name="Rectangle 272">
              <a:extLst>
                <a:ext uri="{FF2B5EF4-FFF2-40B4-BE49-F238E27FC236}">
                  <a16:creationId xmlns:a16="http://schemas.microsoft.com/office/drawing/2014/main" id="{D57DA74C-55CF-7700-D225-65182AB254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3" y="1305"/>
              <a:ext cx="581" cy="63"/>
            </a:xfrm>
            <a:prstGeom prst="rect">
              <a:avLst/>
            </a:prstGeom>
            <a:solidFill>
              <a:srgbClr val="D233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73" name="Rectangle 273">
              <a:extLst>
                <a:ext uri="{FF2B5EF4-FFF2-40B4-BE49-F238E27FC236}">
                  <a16:creationId xmlns:a16="http://schemas.microsoft.com/office/drawing/2014/main" id="{F2B48C2E-0B55-2C58-E755-AA84C44BBB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3" y="1305"/>
              <a:ext cx="581" cy="63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74" name="Rectangle 274">
              <a:extLst>
                <a:ext uri="{FF2B5EF4-FFF2-40B4-BE49-F238E27FC236}">
                  <a16:creationId xmlns:a16="http://schemas.microsoft.com/office/drawing/2014/main" id="{6376AF8C-DB1F-C57E-A36A-B5B1B6B6BA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5" y="1313"/>
              <a:ext cx="77" cy="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500" b="0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7%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5" name="Rectangle 275">
              <a:extLst>
                <a:ext uri="{FF2B5EF4-FFF2-40B4-BE49-F238E27FC236}">
                  <a16:creationId xmlns:a16="http://schemas.microsoft.com/office/drawing/2014/main" id="{EBB06F41-8E6B-08B7-ED3B-9002340EE5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3" y="1194"/>
              <a:ext cx="581" cy="111"/>
            </a:xfrm>
            <a:prstGeom prst="rect">
              <a:avLst/>
            </a:prstGeom>
            <a:solidFill>
              <a:srgbClr val="FFA5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76" name="Rectangle 276">
              <a:extLst>
                <a:ext uri="{FF2B5EF4-FFF2-40B4-BE49-F238E27FC236}">
                  <a16:creationId xmlns:a16="http://schemas.microsoft.com/office/drawing/2014/main" id="{66757D4D-9CEB-A926-84C2-ABEA2A1B91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3" y="1194"/>
              <a:ext cx="581" cy="111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77" name="Rectangle 277">
              <a:extLst>
                <a:ext uri="{FF2B5EF4-FFF2-40B4-BE49-F238E27FC236}">
                  <a16:creationId xmlns:a16="http://schemas.microsoft.com/office/drawing/2014/main" id="{700BF24F-40BB-B449-0555-09288D0A54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7" y="1196"/>
              <a:ext cx="20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12%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8" name="Rectangle 278">
              <a:extLst>
                <a:ext uri="{FF2B5EF4-FFF2-40B4-BE49-F238E27FC236}">
                  <a16:creationId xmlns:a16="http://schemas.microsoft.com/office/drawing/2014/main" id="{34EB768E-DD50-65D1-703F-E515B3F68D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3" y="1189"/>
              <a:ext cx="581" cy="5"/>
            </a:xfrm>
            <a:prstGeom prst="rect">
              <a:avLst/>
            </a:prstGeom>
            <a:solidFill>
              <a:srgbClr val="54B9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79" name="Rectangle 279">
              <a:extLst>
                <a:ext uri="{FF2B5EF4-FFF2-40B4-BE49-F238E27FC236}">
                  <a16:creationId xmlns:a16="http://schemas.microsoft.com/office/drawing/2014/main" id="{BB5E6F09-C51D-3F50-87B0-D36963C760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3" y="1189"/>
              <a:ext cx="581" cy="5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0" name="Rectangle 280">
              <a:extLst>
                <a:ext uri="{FF2B5EF4-FFF2-40B4-BE49-F238E27FC236}">
                  <a16:creationId xmlns:a16="http://schemas.microsoft.com/office/drawing/2014/main" id="{83B715A6-6EC9-CA0F-BE19-D27AE0ACB7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3" y="1168"/>
              <a:ext cx="581" cy="21"/>
            </a:xfrm>
            <a:prstGeom prst="rect">
              <a:avLst/>
            </a:prstGeom>
            <a:solidFill>
              <a:srgbClr val="94A7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1" name="Rectangle 281">
              <a:extLst>
                <a:ext uri="{FF2B5EF4-FFF2-40B4-BE49-F238E27FC236}">
                  <a16:creationId xmlns:a16="http://schemas.microsoft.com/office/drawing/2014/main" id="{0DF4F7D6-9066-E989-89A5-41C11D07EA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3" y="1168"/>
              <a:ext cx="581" cy="21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2" name="Rectangle 282">
              <a:extLst>
                <a:ext uri="{FF2B5EF4-FFF2-40B4-BE49-F238E27FC236}">
                  <a16:creationId xmlns:a16="http://schemas.microsoft.com/office/drawing/2014/main" id="{05FD0C7E-FE43-5FB5-D92A-29FBC234FD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3" y="968"/>
              <a:ext cx="581" cy="200"/>
            </a:xfrm>
            <a:prstGeom prst="rect">
              <a:avLst/>
            </a:prstGeom>
            <a:solidFill>
              <a:srgbClr val="4368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3" name="Rectangle 283">
              <a:extLst>
                <a:ext uri="{FF2B5EF4-FFF2-40B4-BE49-F238E27FC236}">
                  <a16:creationId xmlns:a16="http://schemas.microsoft.com/office/drawing/2014/main" id="{821EA3A4-365A-DA12-42CA-C5E428A6D0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3" y="968"/>
              <a:ext cx="581" cy="200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4" name="Rectangle 284">
              <a:extLst>
                <a:ext uri="{FF2B5EF4-FFF2-40B4-BE49-F238E27FC236}">
                  <a16:creationId xmlns:a16="http://schemas.microsoft.com/office/drawing/2014/main" id="{43DA31C4-BDAC-B6DE-7D22-3F7F8759CB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7" y="1016"/>
              <a:ext cx="20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1100" b="0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21%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5" name="Rectangle 285">
              <a:extLst>
                <a:ext uri="{FF2B5EF4-FFF2-40B4-BE49-F238E27FC236}">
                  <a16:creationId xmlns:a16="http://schemas.microsoft.com/office/drawing/2014/main" id="{A5645B67-97C5-5506-6699-FF3BE19D88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2" y="1737"/>
              <a:ext cx="582" cy="166"/>
            </a:xfrm>
            <a:prstGeom prst="rect">
              <a:avLst/>
            </a:prstGeom>
            <a:solidFill>
              <a:srgbClr val="BFB0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6" name="Rectangle 286">
              <a:extLst>
                <a:ext uri="{FF2B5EF4-FFF2-40B4-BE49-F238E27FC236}">
                  <a16:creationId xmlns:a16="http://schemas.microsoft.com/office/drawing/2014/main" id="{E54B8EFA-8AD0-3C17-BFD2-F87E15B3F1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2" y="1737"/>
              <a:ext cx="582" cy="166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7" name="Rectangle 287">
              <a:extLst>
                <a:ext uri="{FF2B5EF4-FFF2-40B4-BE49-F238E27FC236}">
                  <a16:creationId xmlns:a16="http://schemas.microsoft.com/office/drawing/2014/main" id="{013C9C66-B9DD-127D-87D1-9EEEB78001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8" y="1765"/>
              <a:ext cx="20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18%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8" name="Rectangle 288">
              <a:extLst>
                <a:ext uri="{FF2B5EF4-FFF2-40B4-BE49-F238E27FC236}">
                  <a16:creationId xmlns:a16="http://schemas.microsoft.com/office/drawing/2014/main" id="{08529552-A8F6-3EAE-7704-C526F91E56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2" y="1371"/>
              <a:ext cx="582" cy="366"/>
            </a:xfrm>
            <a:prstGeom prst="rect">
              <a:avLst/>
            </a:prstGeom>
            <a:solidFill>
              <a:srgbClr val="879B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9" name="Rectangle 289">
              <a:extLst>
                <a:ext uri="{FF2B5EF4-FFF2-40B4-BE49-F238E27FC236}">
                  <a16:creationId xmlns:a16="http://schemas.microsoft.com/office/drawing/2014/main" id="{7C702898-782B-186B-6A9D-99FF36CC70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2" y="1371"/>
              <a:ext cx="582" cy="366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90" name="Rectangle 290">
              <a:extLst>
                <a:ext uri="{FF2B5EF4-FFF2-40B4-BE49-F238E27FC236}">
                  <a16:creationId xmlns:a16="http://schemas.microsoft.com/office/drawing/2014/main" id="{BEA04103-0454-00D5-3941-B88D548A7D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8" y="1503"/>
              <a:ext cx="20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39%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1" name="Rectangle 291">
              <a:extLst>
                <a:ext uri="{FF2B5EF4-FFF2-40B4-BE49-F238E27FC236}">
                  <a16:creationId xmlns:a16="http://schemas.microsoft.com/office/drawing/2014/main" id="{1FE8037D-9CEC-B76B-6641-B0216FA87E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2" y="1361"/>
              <a:ext cx="582" cy="10"/>
            </a:xfrm>
            <a:prstGeom prst="rect">
              <a:avLst/>
            </a:prstGeom>
            <a:solidFill>
              <a:srgbClr val="7A4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92" name="Rectangle 292">
              <a:extLst>
                <a:ext uri="{FF2B5EF4-FFF2-40B4-BE49-F238E27FC236}">
                  <a16:creationId xmlns:a16="http://schemas.microsoft.com/office/drawing/2014/main" id="{F2F09BFB-F44B-51C8-CF21-7C17F7908A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2" y="1361"/>
              <a:ext cx="582" cy="10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93" name="Rectangle 293">
              <a:extLst>
                <a:ext uri="{FF2B5EF4-FFF2-40B4-BE49-F238E27FC236}">
                  <a16:creationId xmlns:a16="http://schemas.microsoft.com/office/drawing/2014/main" id="{3DFF823A-D14E-6328-FD4D-D5D5CAAAC5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2" y="1311"/>
              <a:ext cx="582" cy="50"/>
            </a:xfrm>
            <a:prstGeom prst="rect">
              <a:avLst/>
            </a:prstGeom>
            <a:solidFill>
              <a:srgbClr val="D233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94" name="Rectangle 294">
              <a:extLst>
                <a:ext uri="{FF2B5EF4-FFF2-40B4-BE49-F238E27FC236}">
                  <a16:creationId xmlns:a16="http://schemas.microsoft.com/office/drawing/2014/main" id="{C828CE55-45E9-607E-18D5-3EA1000A52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2" y="1311"/>
              <a:ext cx="582" cy="50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95" name="Rectangle 295">
              <a:extLst>
                <a:ext uri="{FF2B5EF4-FFF2-40B4-BE49-F238E27FC236}">
                  <a16:creationId xmlns:a16="http://schemas.microsoft.com/office/drawing/2014/main" id="{35909313-9A2F-3465-C756-748759F2F6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313"/>
              <a:ext cx="77" cy="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500" b="0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5%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6" name="Rectangle 296">
              <a:extLst>
                <a:ext uri="{FF2B5EF4-FFF2-40B4-BE49-F238E27FC236}">
                  <a16:creationId xmlns:a16="http://schemas.microsoft.com/office/drawing/2014/main" id="{314ED114-D183-0BC5-837D-7D587BEC95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2" y="1207"/>
              <a:ext cx="582" cy="106"/>
            </a:xfrm>
            <a:prstGeom prst="rect">
              <a:avLst/>
            </a:prstGeom>
            <a:solidFill>
              <a:srgbClr val="FFA5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97" name="Rectangle 297">
              <a:extLst>
                <a:ext uri="{FF2B5EF4-FFF2-40B4-BE49-F238E27FC236}">
                  <a16:creationId xmlns:a16="http://schemas.microsoft.com/office/drawing/2014/main" id="{6E5C251A-7855-F273-0213-8713C5F19E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2" y="1207"/>
              <a:ext cx="582" cy="106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98" name="Rectangle 298">
              <a:extLst>
                <a:ext uri="{FF2B5EF4-FFF2-40B4-BE49-F238E27FC236}">
                  <a16:creationId xmlns:a16="http://schemas.microsoft.com/office/drawing/2014/main" id="{DF14CD1C-5CDC-FA8E-BC13-D54D4A5E8D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8" y="1205"/>
              <a:ext cx="20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11%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9" name="Rectangle 299">
              <a:extLst>
                <a:ext uri="{FF2B5EF4-FFF2-40B4-BE49-F238E27FC236}">
                  <a16:creationId xmlns:a16="http://schemas.microsoft.com/office/drawing/2014/main" id="{48D66C9F-5E75-9912-3AA9-5BB148235C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2" y="1200"/>
              <a:ext cx="582" cy="6"/>
            </a:xfrm>
            <a:prstGeom prst="rect">
              <a:avLst/>
            </a:prstGeom>
            <a:solidFill>
              <a:srgbClr val="54B9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00" name="Rectangle 300">
              <a:extLst>
                <a:ext uri="{FF2B5EF4-FFF2-40B4-BE49-F238E27FC236}">
                  <a16:creationId xmlns:a16="http://schemas.microsoft.com/office/drawing/2014/main" id="{4103230B-C3FC-FCDE-DB1A-53B95B6559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2" y="1200"/>
              <a:ext cx="582" cy="6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01" name="Rectangle 301">
              <a:extLst>
                <a:ext uri="{FF2B5EF4-FFF2-40B4-BE49-F238E27FC236}">
                  <a16:creationId xmlns:a16="http://schemas.microsoft.com/office/drawing/2014/main" id="{94F322CD-E9E7-EE91-5FE9-935ADFD67B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2" y="1178"/>
              <a:ext cx="582" cy="22"/>
            </a:xfrm>
            <a:prstGeom prst="rect">
              <a:avLst/>
            </a:prstGeom>
            <a:solidFill>
              <a:srgbClr val="94A7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02" name="Rectangle 302">
              <a:extLst>
                <a:ext uri="{FF2B5EF4-FFF2-40B4-BE49-F238E27FC236}">
                  <a16:creationId xmlns:a16="http://schemas.microsoft.com/office/drawing/2014/main" id="{73653F41-802D-C93B-4A61-5D2883142D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2" y="1178"/>
              <a:ext cx="582" cy="22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03" name="Rectangle 303">
              <a:extLst>
                <a:ext uri="{FF2B5EF4-FFF2-40B4-BE49-F238E27FC236}">
                  <a16:creationId xmlns:a16="http://schemas.microsoft.com/office/drawing/2014/main" id="{F9AC2F0E-0A2F-E7E2-1DE1-6906D2E359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2" y="968"/>
              <a:ext cx="582" cy="212"/>
            </a:xfrm>
            <a:prstGeom prst="rect">
              <a:avLst/>
            </a:prstGeom>
            <a:solidFill>
              <a:srgbClr val="4368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04" name="Rectangle 304">
              <a:extLst>
                <a:ext uri="{FF2B5EF4-FFF2-40B4-BE49-F238E27FC236}">
                  <a16:creationId xmlns:a16="http://schemas.microsoft.com/office/drawing/2014/main" id="{4CCED93E-D29C-5A88-CE84-26A7980094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2" y="968"/>
              <a:ext cx="582" cy="212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05" name="Rectangle 305">
              <a:extLst>
                <a:ext uri="{FF2B5EF4-FFF2-40B4-BE49-F238E27FC236}">
                  <a16:creationId xmlns:a16="http://schemas.microsoft.com/office/drawing/2014/main" id="{245240FF-37E6-1C1E-49AF-0CBB150314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8" y="1020"/>
              <a:ext cx="20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1100" b="0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23%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6" name="Rectangle 306">
              <a:extLst>
                <a:ext uri="{FF2B5EF4-FFF2-40B4-BE49-F238E27FC236}">
                  <a16:creationId xmlns:a16="http://schemas.microsoft.com/office/drawing/2014/main" id="{B90095F3-6398-9964-E2A5-A6AC225BDB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3" y="1070"/>
              <a:ext cx="541" cy="7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pic>
          <p:nvPicPr>
            <p:cNvPr id="1331" name="Picture 307">
              <a:extLst>
                <a:ext uri="{FF2B5EF4-FFF2-40B4-BE49-F238E27FC236}">
                  <a16:creationId xmlns:a16="http://schemas.microsoft.com/office/drawing/2014/main" id="{702C671B-E928-C8B4-FB04-07497113C7E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55" y="1071"/>
              <a:ext cx="537" cy="7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7" name="Rectangle 308">
              <a:extLst>
                <a:ext uri="{FF2B5EF4-FFF2-40B4-BE49-F238E27FC236}">
                  <a16:creationId xmlns:a16="http://schemas.microsoft.com/office/drawing/2014/main" id="{FE9C39B5-6418-4078-701D-873845BA9D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3" y="1070"/>
              <a:ext cx="541" cy="7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08" name="Rectangle 309">
              <a:extLst>
                <a:ext uri="{FF2B5EF4-FFF2-40B4-BE49-F238E27FC236}">
                  <a16:creationId xmlns:a16="http://schemas.microsoft.com/office/drawing/2014/main" id="{3A1DEE11-6AC2-600A-82BB-28F9E4CBD2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5" y="1071"/>
              <a:ext cx="537" cy="729"/>
            </a:xfrm>
            <a:prstGeom prst="rect">
              <a:avLst/>
            </a:prstGeom>
            <a:noFill/>
            <a:ln w="3175" cap="flat">
              <a:solidFill>
                <a:srgbClr val="E0E0E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09" name="Rectangle 310">
              <a:extLst>
                <a:ext uri="{FF2B5EF4-FFF2-40B4-BE49-F238E27FC236}">
                  <a16:creationId xmlns:a16="http://schemas.microsoft.com/office/drawing/2014/main" id="{380A3724-DB14-775C-AF0C-89FCF3001F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9" y="1110"/>
              <a:ext cx="42" cy="41"/>
            </a:xfrm>
            <a:prstGeom prst="rect">
              <a:avLst/>
            </a:prstGeom>
            <a:solidFill>
              <a:srgbClr val="4368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10" name="Rectangle 311">
              <a:extLst>
                <a:ext uri="{FF2B5EF4-FFF2-40B4-BE49-F238E27FC236}">
                  <a16:creationId xmlns:a16="http://schemas.microsoft.com/office/drawing/2014/main" id="{FE6E5C45-F973-C4A4-8FF4-0BACCE982D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9" y="1110"/>
              <a:ext cx="42" cy="41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11" name="Rectangle 312">
              <a:extLst>
                <a:ext uri="{FF2B5EF4-FFF2-40B4-BE49-F238E27FC236}">
                  <a16:creationId xmlns:a16="http://schemas.microsoft.com/office/drawing/2014/main" id="{7AD42154-86C6-0476-654F-BAA4FD39DA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1" y="1106"/>
              <a:ext cx="474" cy="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CONTACT LENSES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2" name="Rectangle 313">
              <a:extLst>
                <a:ext uri="{FF2B5EF4-FFF2-40B4-BE49-F238E27FC236}">
                  <a16:creationId xmlns:a16="http://schemas.microsoft.com/office/drawing/2014/main" id="{688D42D2-7312-F151-C190-74F8604D5C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9" y="1197"/>
              <a:ext cx="42" cy="41"/>
            </a:xfrm>
            <a:prstGeom prst="rect">
              <a:avLst/>
            </a:prstGeom>
            <a:solidFill>
              <a:srgbClr val="94A7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13" name="Rectangle 314">
              <a:extLst>
                <a:ext uri="{FF2B5EF4-FFF2-40B4-BE49-F238E27FC236}">
                  <a16:creationId xmlns:a16="http://schemas.microsoft.com/office/drawing/2014/main" id="{FB83B5CC-E190-CBD2-2D97-4D0640A32E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9" y="1197"/>
              <a:ext cx="42" cy="41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14" name="Rectangle 315">
              <a:extLst>
                <a:ext uri="{FF2B5EF4-FFF2-40B4-BE49-F238E27FC236}">
                  <a16:creationId xmlns:a16="http://schemas.microsoft.com/office/drawing/2014/main" id="{3BD6A62B-CBE9-D9CB-7DF9-8584AC1202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1" y="1192"/>
              <a:ext cx="230" cy="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OTHERS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5" name="Rectangle 316">
              <a:extLst>
                <a:ext uri="{FF2B5EF4-FFF2-40B4-BE49-F238E27FC236}">
                  <a16:creationId xmlns:a16="http://schemas.microsoft.com/office/drawing/2014/main" id="{CC324A95-211E-A559-1416-7EB6462811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9" y="1284"/>
              <a:ext cx="42" cy="41"/>
            </a:xfrm>
            <a:prstGeom prst="rect">
              <a:avLst/>
            </a:prstGeom>
            <a:solidFill>
              <a:srgbClr val="54B9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16" name="Rectangle 317">
              <a:extLst>
                <a:ext uri="{FF2B5EF4-FFF2-40B4-BE49-F238E27FC236}">
                  <a16:creationId xmlns:a16="http://schemas.microsoft.com/office/drawing/2014/main" id="{1AE0AB75-063B-00EB-A576-297F3D3471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9" y="1284"/>
              <a:ext cx="42" cy="41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17" name="Rectangle 318">
              <a:extLst>
                <a:ext uri="{FF2B5EF4-FFF2-40B4-BE49-F238E27FC236}">
                  <a16:creationId xmlns:a16="http://schemas.microsoft.com/office/drawing/2014/main" id="{AC7CC6BF-A0D1-86FD-C95C-D995C2A212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1" y="1282"/>
              <a:ext cx="384" cy="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ACCESSORIES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8" name="Rectangle 319">
              <a:extLst>
                <a:ext uri="{FF2B5EF4-FFF2-40B4-BE49-F238E27FC236}">
                  <a16:creationId xmlns:a16="http://schemas.microsoft.com/office/drawing/2014/main" id="{3D9AB3B2-3BFA-E30A-71D3-EE49655CDE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9" y="1371"/>
              <a:ext cx="42" cy="41"/>
            </a:xfrm>
            <a:prstGeom prst="rect">
              <a:avLst/>
            </a:prstGeom>
            <a:solidFill>
              <a:srgbClr val="FFA5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19" name="Rectangle 320">
              <a:extLst>
                <a:ext uri="{FF2B5EF4-FFF2-40B4-BE49-F238E27FC236}">
                  <a16:creationId xmlns:a16="http://schemas.microsoft.com/office/drawing/2014/main" id="{481BC6E3-E47D-F2D3-83A9-2CCFF12EE9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9" y="1371"/>
              <a:ext cx="42" cy="41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20" name="Rectangle 321">
              <a:extLst>
                <a:ext uri="{FF2B5EF4-FFF2-40B4-BE49-F238E27FC236}">
                  <a16:creationId xmlns:a16="http://schemas.microsoft.com/office/drawing/2014/main" id="{D7E3465E-9FC1-29AC-FBA4-59AD5B5F86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1" y="1368"/>
              <a:ext cx="298" cy="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EYE TESTS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1" name="Rectangle 322">
              <a:extLst>
                <a:ext uri="{FF2B5EF4-FFF2-40B4-BE49-F238E27FC236}">
                  <a16:creationId xmlns:a16="http://schemas.microsoft.com/office/drawing/2014/main" id="{5E3975D3-0EF6-A1CA-AF34-697423E1BD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9" y="1458"/>
              <a:ext cx="42" cy="41"/>
            </a:xfrm>
            <a:prstGeom prst="rect">
              <a:avLst/>
            </a:prstGeom>
            <a:solidFill>
              <a:srgbClr val="D233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22" name="Rectangle 323">
              <a:extLst>
                <a:ext uri="{FF2B5EF4-FFF2-40B4-BE49-F238E27FC236}">
                  <a16:creationId xmlns:a16="http://schemas.microsoft.com/office/drawing/2014/main" id="{A7AE2263-8E04-55D0-FB63-4262B56CD1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9" y="1458"/>
              <a:ext cx="42" cy="41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23" name="Rectangle 324">
              <a:extLst>
                <a:ext uri="{FF2B5EF4-FFF2-40B4-BE49-F238E27FC236}">
                  <a16:creationId xmlns:a16="http://schemas.microsoft.com/office/drawing/2014/main" id="{2B112D42-F034-B240-94A0-CB95EEA2E3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1" y="1454"/>
              <a:ext cx="361" cy="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SUNGLASSES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4" name="Rectangle 325">
              <a:extLst>
                <a:ext uri="{FF2B5EF4-FFF2-40B4-BE49-F238E27FC236}">
                  <a16:creationId xmlns:a16="http://schemas.microsoft.com/office/drawing/2014/main" id="{85CECD28-EB1F-1A62-8729-4BD8666F93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9" y="1546"/>
              <a:ext cx="42" cy="40"/>
            </a:xfrm>
            <a:prstGeom prst="rect">
              <a:avLst/>
            </a:prstGeom>
            <a:solidFill>
              <a:srgbClr val="7A4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25" name="Rectangle 326">
              <a:extLst>
                <a:ext uri="{FF2B5EF4-FFF2-40B4-BE49-F238E27FC236}">
                  <a16:creationId xmlns:a16="http://schemas.microsoft.com/office/drawing/2014/main" id="{EBAA3F1C-3832-7F4D-297A-C7A8C0097D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9" y="1546"/>
              <a:ext cx="42" cy="40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26" name="Rectangle 327">
              <a:extLst>
                <a:ext uri="{FF2B5EF4-FFF2-40B4-BE49-F238E27FC236}">
                  <a16:creationId xmlns:a16="http://schemas.microsoft.com/office/drawing/2014/main" id="{6110CB23-A10C-BDD8-143B-6B9AED2170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1" y="1544"/>
              <a:ext cx="456" cy="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CARE PRODUCTS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7" name="Rectangle 328">
              <a:extLst>
                <a:ext uri="{FF2B5EF4-FFF2-40B4-BE49-F238E27FC236}">
                  <a16:creationId xmlns:a16="http://schemas.microsoft.com/office/drawing/2014/main" id="{A02AC85C-E441-274F-9E24-50773FA694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9" y="1632"/>
              <a:ext cx="42" cy="42"/>
            </a:xfrm>
            <a:prstGeom prst="rect">
              <a:avLst/>
            </a:prstGeom>
            <a:solidFill>
              <a:srgbClr val="879B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280" name="Rectangle 329">
              <a:extLst>
                <a:ext uri="{FF2B5EF4-FFF2-40B4-BE49-F238E27FC236}">
                  <a16:creationId xmlns:a16="http://schemas.microsoft.com/office/drawing/2014/main" id="{1DC893BF-B16D-AE05-1502-B32B7CFF67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9" y="1632"/>
              <a:ext cx="42" cy="42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281" name="Rectangle 330">
              <a:extLst>
                <a:ext uri="{FF2B5EF4-FFF2-40B4-BE49-F238E27FC236}">
                  <a16:creationId xmlns:a16="http://schemas.microsoft.com/office/drawing/2014/main" id="{1D77B259-F527-DD4A-FB4E-46C39E04C3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1" y="1630"/>
              <a:ext cx="384" cy="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SPEC. LENSES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2" name="Rectangle 331">
              <a:extLst>
                <a:ext uri="{FF2B5EF4-FFF2-40B4-BE49-F238E27FC236}">
                  <a16:creationId xmlns:a16="http://schemas.microsoft.com/office/drawing/2014/main" id="{480E9B43-4638-CA04-438E-4D1C5651F9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9" y="1720"/>
              <a:ext cx="42" cy="41"/>
            </a:xfrm>
            <a:prstGeom prst="rect">
              <a:avLst/>
            </a:prstGeom>
            <a:solidFill>
              <a:srgbClr val="BFB0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283" name="Rectangle 332">
              <a:extLst>
                <a:ext uri="{FF2B5EF4-FFF2-40B4-BE49-F238E27FC236}">
                  <a16:creationId xmlns:a16="http://schemas.microsoft.com/office/drawing/2014/main" id="{2E19BEC9-A5EB-7CEE-E975-B83D768EA6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9" y="1720"/>
              <a:ext cx="42" cy="41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284" name="Rectangle 333">
              <a:extLst>
                <a:ext uri="{FF2B5EF4-FFF2-40B4-BE49-F238E27FC236}">
                  <a16:creationId xmlns:a16="http://schemas.microsoft.com/office/drawing/2014/main" id="{50F69679-4E18-4895-AB6B-6116FEC22E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1" y="1716"/>
              <a:ext cx="393" cy="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SPEC. FRAMES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5" name="Rectangle 334">
              <a:extLst>
                <a:ext uri="{FF2B5EF4-FFF2-40B4-BE49-F238E27FC236}">
                  <a16:creationId xmlns:a16="http://schemas.microsoft.com/office/drawing/2014/main" id="{001D50DD-34A9-C36D-1581-FE6F19FEDE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5" y="2231"/>
              <a:ext cx="438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Jan 25-Dec 25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6" name="Rectangle 335">
              <a:extLst>
                <a:ext uri="{FF2B5EF4-FFF2-40B4-BE49-F238E27FC236}">
                  <a16:creationId xmlns:a16="http://schemas.microsoft.com/office/drawing/2014/main" id="{7F3D371F-EF0A-E87F-5A00-02CDDFBCB0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4" y="2231"/>
              <a:ext cx="438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Jan 25-Dec 25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7" name="Rectangle 336">
              <a:extLst>
                <a:ext uri="{FF2B5EF4-FFF2-40B4-BE49-F238E27FC236}">
                  <a16:creationId xmlns:a16="http://schemas.microsoft.com/office/drawing/2014/main" id="{7F3D0716-2EE4-D8E2-91C3-D99168A5FF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5" y="2158"/>
              <a:ext cx="393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Sales Pieces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8" name="Rectangle 337">
              <a:extLst>
                <a:ext uri="{FF2B5EF4-FFF2-40B4-BE49-F238E27FC236}">
                  <a16:creationId xmlns:a16="http://schemas.microsoft.com/office/drawing/2014/main" id="{106DEED2-18F5-4FB2-1170-AD33DC35FF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1" y="2082"/>
              <a:ext cx="23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Growth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9" name="Line 338">
              <a:extLst>
                <a:ext uri="{FF2B5EF4-FFF2-40B4-BE49-F238E27FC236}">
                  <a16:creationId xmlns:a16="http://schemas.microsoft.com/office/drawing/2014/main" id="{65279D52-7456-C624-6788-5DAABAC245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98" y="2409"/>
              <a:ext cx="0" cy="85"/>
            </a:xfrm>
            <a:prstGeom prst="line">
              <a:avLst/>
            </a:prstGeom>
            <a:noFill/>
            <a:ln w="4763" cap="flat">
              <a:solidFill>
                <a:srgbClr val="BBC0C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290" name="Line 339">
              <a:extLst>
                <a:ext uri="{FF2B5EF4-FFF2-40B4-BE49-F238E27FC236}">
                  <a16:creationId xmlns:a16="http://schemas.microsoft.com/office/drawing/2014/main" id="{BA0D3C79-BEB4-49F9-2EB7-A2061385AF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88" y="2409"/>
              <a:ext cx="0" cy="85"/>
            </a:xfrm>
            <a:prstGeom prst="line">
              <a:avLst/>
            </a:prstGeom>
            <a:noFill/>
            <a:ln w="4763" cap="flat">
              <a:solidFill>
                <a:srgbClr val="BBC0C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291" name="Line 340">
              <a:extLst>
                <a:ext uri="{FF2B5EF4-FFF2-40B4-BE49-F238E27FC236}">
                  <a16:creationId xmlns:a16="http://schemas.microsoft.com/office/drawing/2014/main" id="{01E945A0-2213-A882-DA92-D952EF1C38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98" y="2494"/>
              <a:ext cx="0" cy="85"/>
            </a:xfrm>
            <a:prstGeom prst="line">
              <a:avLst/>
            </a:prstGeom>
            <a:noFill/>
            <a:ln w="4763" cap="flat">
              <a:solidFill>
                <a:srgbClr val="BBC0C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292" name="Line 341">
              <a:extLst>
                <a:ext uri="{FF2B5EF4-FFF2-40B4-BE49-F238E27FC236}">
                  <a16:creationId xmlns:a16="http://schemas.microsoft.com/office/drawing/2014/main" id="{059FBF0F-C994-4A1A-5863-0648B3C6F6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88" y="2494"/>
              <a:ext cx="0" cy="85"/>
            </a:xfrm>
            <a:prstGeom prst="line">
              <a:avLst/>
            </a:prstGeom>
            <a:noFill/>
            <a:ln w="4763" cap="flat">
              <a:solidFill>
                <a:srgbClr val="BBC0C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293" name="Line 342">
              <a:extLst>
                <a:ext uri="{FF2B5EF4-FFF2-40B4-BE49-F238E27FC236}">
                  <a16:creationId xmlns:a16="http://schemas.microsoft.com/office/drawing/2014/main" id="{3B402F3E-DA74-2AF5-088E-3A12CBC4E5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98" y="2579"/>
              <a:ext cx="0" cy="85"/>
            </a:xfrm>
            <a:prstGeom prst="line">
              <a:avLst/>
            </a:prstGeom>
            <a:noFill/>
            <a:ln w="4763" cap="flat">
              <a:solidFill>
                <a:srgbClr val="BBC0C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294" name="Line 343">
              <a:extLst>
                <a:ext uri="{FF2B5EF4-FFF2-40B4-BE49-F238E27FC236}">
                  <a16:creationId xmlns:a16="http://schemas.microsoft.com/office/drawing/2014/main" id="{26FC64EB-BEFB-5CA4-1137-FAA0567D1F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88" y="2579"/>
              <a:ext cx="0" cy="85"/>
            </a:xfrm>
            <a:prstGeom prst="line">
              <a:avLst/>
            </a:prstGeom>
            <a:noFill/>
            <a:ln w="4763" cap="flat">
              <a:solidFill>
                <a:srgbClr val="BBC0C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295" name="Line 344">
              <a:extLst>
                <a:ext uri="{FF2B5EF4-FFF2-40B4-BE49-F238E27FC236}">
                  <a16:creationId xmlns:a16="http://schemas.microsoft.com/office/drawing/2014/main" id="{089C1B79-1C19-BB92-1D81-1DE51F80A0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98" y="2664"/>
              <a:ext cx="0" cy="85"/>
            </a:xfrm>
            <a:prstGeom prst="line">
              <a:avLst/>
            </a:prstGeom>
            <a:noFill/>
            <a:ln w="4763" cap="flat">
              <a:solidFill>
                <a:srgbClr val="BBC0C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296" name="Line 345">
              <a:extLst>
                <a:ext uri="{FF2B5EF4-FFF2-40B4-BE49-F238E27FC236}">
                  <a16:creationId xmlns:a16="http://schemas.microsoft.com/office/drawing/2014/main" id="{D11D2840-443A-AF14-C8FF-B3178D540B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88" y="2664"/>
              <a:ext cx="0" cy="85"/>
            </a:xfrm>
            <a:prstGeom prst="line">
              <a:avLst/>
            </a:prstGeom>
            <a:noFill/>
            <a:ln w="4763" cap="flat">
              <a:solidFill>
                <a:srgbClr val="BBC0C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297" name="Line 346">
              <a:extLst>
                <a:ext uri="{FF2B5EF4-FFF2-40B4-BE49-F238E27FC236}">
                  <a16:creationId xmlns:a16="http://schemas.microsoft.com/office/drawing/2014/main" id="{606DC692-6A0A-B75A-8BFA-365B441BF9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98" y="2749"/>
              <a:ext cx="0" cy="86"/>
            </a:xfrm>
            <a:prstGeom prst="line">
              <a:avLst/>
            </a:prstGeom>
            <a:noFill/>
            <a:ln w="4763" cap="flat">
              <a:solidFill>
                <a:srgbClr val="BBC0C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298" name="Line 347">
              <a:extLst>
                <a:ext uri="{FF2B5EF4-FFF2-40B4-BE49-F238E27FC236}">
                  <a16:creationId xmlns:a16="http://schemas.microsoft.com/office/drawing/2014/main" id="{DBD2306C-441C-9124-A582-86F10E7FE3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88" y="2749"/>
              <a:ext cx="0" cy="86"/>
            </a:xfrm>
            <a:prstGeom prst="line">
              <a:avLst/>
            </a:prstGeom>
            <a:noFill/>
            <a:ln w="4763" cap="flat">
              <a:solidFill>
                <a:srgbClr val="BBC0C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299" name="Line 348">
              <a:extLst>
                <a:ext uri="{FF2B5EF4-FFF2-40B4-BE49-F238E27FC236}">
                  <a16:creationId xmlns:a16="http://schemas.microsoft.com/office/drawing/2014/main" id="{266CA915-5789-CCB1-7F7C-D97D8D78FE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98" y="2835"/>
              <a:ext cx="0" cy="85"/>
            </a:xfrm>
            <a:prstGeom prst="line">
              <a:avLst/>
            </a:prstGeom>
            <a:noFill/>
            <a:ln w="4763" cap="flat">
              <a:solidFill>
                <a:srgbClr val="BBC0C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00" name="Line 349">
              <a:extLst>
                <a:ext uri="{FF2B5EF4-FFF2-40B4-BE49-F238E27FC236}">
                  <a16:creationId xmlns:a16="http://schemas.microsoft.com/office/drawing/2014/main" id="{E68F909B-BCA4-4285-40C7-A064ACA0A3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88" y="2835"/>
              <a:ext cx="0" cy="85"/>
            </a:xfrm>
            <a:prstGeom prst="line">
              <a:avLst/>
            </a:prstGeom>
            <a:noFill/>
            <a:ln w="4763" cap="flat">
              <a:solidFill>
                <a:srgbClr val="BBC0C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01" name="Line 350">
              <a:extLst>
                <a:ext uri="{FF2B5EF4-FFF2-40B4-BE49-F238E27FC236}">
                  <a16:creationId xmlns:a16="http://schemas.microsoft.com/office/drawing/2014/main" id="{4A42029F-0B71-D0DE-097A-D54005BFF4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98" y="2920"/>
              <a:ext cx="0" cy="84"/>
            </a:xfrm>
            <a:prstGeom prst="line">
              <a:avLst/>
            </a:prstGeom>
            <a:noFill/>
            <a:ln w="4763" cap="flat">
              <a:solidFill>
                <a:srgbClr val="BBC0C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02" name="Line 351">
              <a:extLst>
                <a:ext uri="{FF2B5EF4-FFF2-40B4-BE49-F238E27FC236}">
                  <a16:creationId xmlns:a16="http://schemas.microsoft.com/office/drawing/2014/main" id="{5C6507AF-E79B-929C-5C20-ACBE625F8F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88" y="2920"/>
              <a:ext cx="0" cy="84"/>
            </a:xfrm>
            <a:prstGeom prst="line">
              <a:avLst/>
            </a:prstGeom>
            <a:noFill/>
            <a:ln w="4763" cap="flat">
              <a:solidFill>
                <a:srgbClr val="BBC0C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03" name="Rectangle 352">
              <a:extLst>
                <a:ext uri="{FF2B5EF4-FFF2-40B4-BE49-F238E27FC236}">
                  <a16:creationId xmlns:a16="http://schemas.microsoft.com/office/drawing/2014/main" id="{9803D47A-5705-E673-ADF8-A605500732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3" y="2416"/>
              <a:ext cx="465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SPEC LENSES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04" name="Rectangle 353">
              <a:extLst>
                <a:ext uri="{FF2B5EF4-FFF2-40B4-BE49-F238E27FC236}">
                  <a16:creationId xmlns:a16="http://schemas.microsoft.com/office/drawing/2014/main" id="{97322FA4-3C7C-7E86-A0F0-79DDED75AC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3" y="2497"/>
              <a:ext cx="289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FRAMES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05" name="Rectangle 354">
              <a:extLst>
                <a:ext uri="{FF2B5EF4-FFF2-40B4-BE49-F238E27FC236}">
                  <a16:creationId xmlns:a16="http://schemas.microsoft.com/office/drawing/2014/main" id="{30D14BB2-FEF8-BA04-249E-6DFB23A722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3" y="2583"/>
              <a:ext cx="59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CONTACT LENSES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06" name="Rectangle 355">
              <a:extLst>
                <a:ext uri="{FF2B5EF4-FFF2-40B4-BE49-F238E27FC236}">
                  <a16:creationId xmlns:a16="http://schemas.microsoft.com/office/drawing/2014/main" id="{4D61F89F-CE54-9EF8-C1CC-24E9DCDA76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3" y="2669"/>
              <a:ext cx="469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SUN GLASSES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07" name="Rectangle 356">
              <a:extLst>
                <a:ext uri="{FF2B5EF4-FFF2-40B4-BE49-F238E27FC236}">
                  <a16:creationId xmlns:a16="http://schemas.microsoft.com/office/drawing/2014/main" id="{DF6A9534-C777-B1BF-4DF1-8FA574CA85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3" y="2754"/>
              <a:ext cx="375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EYE TESTS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08" name="Rectangle 357">
              <a:extLst>
                <a:ext uri="{FF2B5EF4-FFF2-40B4-BE49-F238E27FC236}">
                  <a16:creationId xmlns:a16="http://schemas.microsoft.com/office/drawing/2014/main" id="{66CEE5E7-B78E-8214-5870-12D7DE0602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3" y="2840"/>
              <a:ext cx="569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CARE PRODUCTS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09" name="Rectangle 358">
              <a:extLst>
                <a:ext uri="{FF2B5EF4-FFF2-40B4-BE49-F238E27FC236}">
                  <a16:creationId xmlns:a16="http://schemas.microsoft.com/office/drawing/2014/main" id="{56C360EF-6CCB-BDCD-FCD0-ED9EB05BB5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3" y="2926"/>
              <a:ext cx="483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ACCESSORIES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10" name="Rectangle 359">
              <a:extLst>
                <a:ext uri="{FF2B5EF4-FFF2-40B4-BE49-F238E27FC236}">
                  <a16:creationId xmlns:a16="http://schemas.microsoft.com/office/drawing/2014/main" id="{CEA2F64E-F372-572B-59C3-480F70B1B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8" y="2413"/>
              <a:ext cx="10" cy="77"/>
            </a:xfrm>
            <a:prstGeom prst="rect">
              <a:avLst/>
            </a:prstGeom>
            <a:solidFill>
              <a:srgbClr val="3DA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11" name="Rectangle 360">
              <a:extLst>
                <a:ext uri="{FF2B5EF4-FFF2-40B4-BE49-F238E27FC236}">
                  <a16:creationId xmlns:a16="http://schemas.microsoft.com/office/drawing/2014/main" id="{13260D21-A5C9-74F1-1A81-A62901B3F2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8" y="2413"/>
              <a:ext cx="10" cy="77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12" name="Rectangle 361">
              <a:extLst>
                <a:ext uri="{FF2B5EF4-FFF2-40B4-BE49-F238E27FC236}">
                  <a16:creationId xmlns:a16="http://schemas.microsoft.com/office/drawing/2014/main" id="{81132FB8-74D6-EF2A-6BA0-C2B2EE8E81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6" y="2411"/>
              <a:ext cx="17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0,2%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13" name="Rectangle 362">
              <a:extLst>
                <a:ext uri="{FF2B5EF4-FFF2-40B4-BE49-F238E27FC236}">
                  <a16:creationId xmlns:a16="http://schemas.microsoft.com/office/drawing/2014/main" id="{53CD32D5-84BA-79BF-2699-3DC773806D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8" y="2413"/>
              <a:ext cx="10" cy="77"/>
            </a:xfrm>
            <a:prstGeom prst="rect">
              <a:avLst/>
            </a:prstGeom>
            <a:solidFill>
              <a:srgbClr val="3DA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14" name="Rectangle 363">
              <a:extLst>
                <a:ext uri="{FF2B5EF4-FFF2-40B4-BE49-F238E27FC236}">
                  <a16:creationId xmlns:a16="http://schemas.microsoft.com/office/drawing/2014/main" id="{5752320A-2240-8DEF-5D19-8AE5989174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8" y="2413"/>
              <a:ext cx="10" cy="77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15" name="Rectangle 364">
              <a:extLst>
                <a:ext uri="{FF2B5EF4-FFF2-40B4-BE49-F238E27FC236}">
                  <a16:creationId xmlns:a16="http://schemas.microsoft.com/office/drawing/2014/main" id="{8D8893F5-A2B5-C8BD-510F-E40C918C20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0" y="2411"/>
              <a:ext cx="17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0,2%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16" name="Rectangle 365">
              <a:extLst>
                <a:ext uri="{FF2B5EF4-FFF2-40B4-BE49-F238E27FC236}">
                  <a16:creationId xmlns:a16="http://schemas.microsoft.com/office/drawing/2014/main" id="{BABD2FF9-4CB1-F754-EFA9-C23D6665B6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8" y="2499"/>
              <a:ext cx="63" cy="77"/>
            </a:xfrm>
            <a:prstGeom prst="rect">
              <a:avLst/>
            </a:prstGeom>
            <a:solidFill>
              <a:srgbClr val="3DA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17" name="Rectangle 366">
              <a:extLst>
                <a:ext uri="{FF2B5EF4-FFF2-40B4-BE49-F238E27FC236}">
                  <a16:creationId xmlns:a16="http://schemas.microsoft.com/office/drawing/2014/main" id="{DC38DFCC-1403-7C4E-9E24-33D73E3138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8" y="2499"/>
              <a:ext cx="63" cy="77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18" name="Rectangle 367">
              <a:extLst>
                <a:ext uri="{FF2B5EF4-FFF2-40B4-BE49-F238E27FC236}">
                  <a16:creationId xmlns:a16="http://schemas.microsoft.com/office/drawing/2014/main" id="{A31DF399-4BCF-5140-A6F6-C56049F72C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0" y="2497"/>
              <a:ext cx="17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1,0%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19" name="Rectangle 368">
              <a:extLst>
                <a:ext uri="{FF2B5EF4-FFF2-40B4-BE49-F238E27FC236}">
                  <a16:creationId xmlns:a16="http://schemas.microsoft.com/office/drawing/2014/main" id="{EB3FD7DC-AA25-0295-C0B2-A3DEDB1CB4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8" y="2499"/>
              <a:ext cx="63" cy="77"/>
            </a:xfrm>
            <a:prstGeom prst="rect">
              <a:avLst/>
            </a:prstGeom>
            <a:solidFill>
              <a:srgbClr val="3DA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20" name="Rectangle 369">
              <a:extLst>
                <a:ext uri="{FF2B5EF4-FFF2-40B4-BE49-F238E27FC236}">
                  <a16:creationId xmlns:a16="http://schemas.microsoft.com/office/drawing/2014/main" id="{5472FC6B-CE98-47D2-FD30-69FD501F03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8" y="2499"/>
              <a:ext cx="63" cy="77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21" name="Rectangle 370">
              <a:extLst>
                <a:ext uri="{FF2B5EF4-FFF2-40B4-BE49-F238E27FC236}">
                  <a16:creationId xmlns:a16="http://schemas.microsoft.com/office/drawing/2014/main" id="{4089E414-52DE-33EF-73F6-B1FFFC592F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0" y="2497"/>
              <a:ext cx="17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1,0%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22" name="Rectangle 371">
              <a:extLst>
                <a:ext uri="{FF2B5EF4-FFF2-40B4-BE49-F238E27FC236}">
                  <a16:creationId xmlns:a16="http://schemas.microsoft.com/office/drawing/2014/main" id="{DD214EE6-D8B7-2196-30A3-5DCC462377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2" y="2584"/>
              <a:ext cx="26" cy="77"/>
            </a:xfrm>
            <a:prstGeom prst="rect">
              <a:avLst/>
            </a:prstGeom>
            <a:solidFill>
              <a:srgbClr val="BC1C0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23" name="Rectangle 372">
              <a:extLst>
                <a:ext uri="{FF2B5EF4-FFF2-40B4-BE49-F238E27FC236}">
                  <a16:creationId xmlns:a16="http://schemas.microsoft.com/office/drawing/2014/main" id="{820047C6-1EBF-1363-0AB9-91E4E85D8E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2" y="2584"/>
              <a:ext cx="26" cy="77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24" name="Rectangle 373">
              <a:extLst>
                <a:ext uri="{FF2B5EF4-FFF2-40B4-BE49-F238E27FC236}">
                  <a16:creationId xmlns:a16="http://schemas.microsoft.com/office/drawing/2014/main" id="{E8AF7B7F-6DCC-34E3-22D9-067CEDD57D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5" y="2582"/>
              <a:ext cx="19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-0,4%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25" name="Rectangle 374">
              <a:extLst>
                <a:ext uri="{FF2B5EF4-FFF2-40B4-BE49-F238E27FC236}">
                  <a16:creationId xmlns:a16="http://schemas.microsoft.com/office/drawing/2014/main" id="{9F4E8394-122D-3646-7976-C9AE4336FC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3" y="2584"/>
              <a:ext cx="25" cy="77"/>
            </a:xfrm>
            <a:prstGeom prst="rect">
              <a:avLst/>
            </a:prstGeom>
            <a:solidFill>
              <a:srgbClr val="BC1C0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26" name="Rectangle 375">
              <a:extLst>
                <a:ext uri="{FF2B5EF4-FFF2-40B4-BE49-F238E27FC236}">
                  <a16:creationId xmlns:a16="http://schemas.microsoft.com/office/drawing/2014/main" id="{445A4F96-4FA3-49AE-D7E1-8FDDFD80AD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3" y="2584"/>
              <a:ext cx="25" cy="77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27" name="Rectangle 376">
              <a:extLst>
                <a:ext uri="{FF2B5EF4-FFF2-40B4-BE49-F238E27FC236}">
                  <a16:creationId xmlns:a16="http://schemas.microsoft.com/office/drawing/2014/main" id="{D23D4300-0D38-7529-4F6E-225B70383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9" y="2582"/>
              <a:ext cx="19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-0,4%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28" name="Rectangle 377">
              <a:extLst>
                <a:ext uri="{FF2B5EF4-FFF2-40B4-BE49-F238E27FC236}">
                  <a16:creationId xmlns:a16="http://schemas.microsoft.com/office/drawing/2014/main" id="{1B74CE70-E78A-1E67-808A-9EE70FE4DF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8" y="2670"/>
              <a:ext cx="242" cy="76"/>
            </a:xfrm>
            <a:prstGeom prst="rect">
              <a:avLst/>
            </a:prstGeom>
            <a:solidFill>
              <a:srgbClr val="3DA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29" name="Rectangle 378">
              <a:extLst>
                <a:ext uri="{FF2B5EF4-FFF2-40B4-BE49-F238E27FC236}">
                  <a16:creationId xmlns:a16="http://schemas.microsoft.com/office/drawing/2014/main" id="{A3F060EC-5EF0-6996-2C4F-1D18F077FE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8" y="2670"/>
              <a:ext cx="242" cy="76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30" name="Rectangle 379">
              <a:extLst>
                <a:ext uri="{FF2B5EF4-FFF2-40B4-BE49-F238E27FC236}">
                  <a16:creationId xmlns:a16="http://schemas.microsoft.com/office/drawing/2014/main" id="{C9509F30-201F-1263-74F8-6914D2BDC9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8" y="2668"/>
              <a:ext cx="17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800" b="0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3,7%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32" name="Rectangle 380">
              <a:extLst>
                <a:ext uri="{FF2B5EF4-FFF2-40B4-BE49-F238E27FC236}">
                  <a16:creationId xmlns:a16="http://schemas.microsoft.com/office/drawing/2014/main" id="{20F9BB3D-96EF-0231-D07F-9BDA36FCDB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8" y="2670"/>
              <a:ext cx="242" cy="76"/>
            </a:xfrm>
            <a:prstGeom prst="rect">
              <a:avLst/>
            </a:prstGeom>
            <a:solidFill>
              <a:srgbClr val="3DA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33" name="Rectangle 381">
              <a:extLst>
                <a:ext uri="{FF2B5EF4-FFF2-40B4-BE49-F238E27FC236}">
                  <a16:creationId xmlns:a16="http://schemas.microsoft.com/office/drawing/2014/main" id="{D3658131-3209-72E4-B30E-A7E22364E3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8" y="2670"/>
              <a:ext cx="242" cy="76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34" name="Rectangle 382">
              <a:extLst>
                <a:ext uri="{FF2B5EF4-FFF2-40B4-BE49-F238E27FC236}">
                  <a16:creationId xmlns:a16="http://schemas.microsoft.com/office/drawing/2014/main" id="{D2A3451D-4E0E-740A-68F6-68FDFD3FCA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7" y="2668"/>
              <a:ext cx="17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800" b="0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3,7%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35" name="Rectangle 383">
              <a:extLst>
                <a:ext uri="{FF2B5EF4-FFF2-40B4-BE49-F238E27FC236}">
                  <a16:creationId xmlns:a16="http://schemas.microsoft.com/office/drawing/2014/main" id="{D5AE6710-446F-02E2-7FC1-A04A1D579A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8" y="2753"/>
              <a:ext cx="401" cy="77"/>
            </a:xfrm>
            <a:prstGeom prst="rect">
              <a:avLst/>
            </a:prstGeom>
            <a:solidFill>
              <a:srgbClr val="3DA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36" name="Rectangle 384">
              <a:extLst>
                <a:ext uri="{FF2B5EF4-FFF2-40B4-BE49-F238E27FC236}">
                  <a16:creationId xmlns:a16="http://schemas.microsoft.com/office/drawing/2014/main" id="{F1EDD941-0F68-3A99-5652-BE8C8E5E73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8" y="2753"/>
              <a:ext cx="401" cy="77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37" name="Rectangle 385">
              <a:extLst>
                <a:ext uri="{FF2B5EF4-FFF2-40B4-BE49-F238E27FC236}">
                  <a16:creationId xmlns:a16="http://schemas.microsoft.com/office/drawing/2014/main" id="{F8743432-9F23-3BBD-8DB0-2DACEDC77F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5" y="2749"/>
              <a:ext cx="17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800" b="0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6,1%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38" name="Rectangle 386">
              <a:extLst>
                <a:ext uri="{FF2B5EF4-FFF2-40B4-BE49-F238E27FC236}">
                  <a16:creationId xmlns:a16="http://schemas.microsoft.com/office/drawing/2014/main" id="{60032BFD-DBDF-78B3-ADBB-9965D2926F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8" y="2753"/>
              <a:ext cx="401" cy="77"/>
            </a:xfrm>
            <a:prstGeom prst="rect">
              <a:avLst/>
            </a:prstGeom>
            <a:solidFill>
              <a:srgbClr val="3DA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39" name="Rectangle 387">
              <a:extLst>
                <a:ext uri="{FF2B5EF4-FFF2-40B4-BE49-F238E27FC236}">
                  <a16:creationId xmlns:a16="http://schemas.microsoft.com/office/drawing/2014/main" id="{F3BA19A3-8903-C3E9-7A1A-973BB7A44E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8" y="2753"/>
              <a:ext cx="401" cy="77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40" name="Rectangle 388">
              <a:extLst>
                <a:ext uri="{FF2B5EF4-FFF2-40B4-BE49-F238E27FC236}">
                  <a16:creationId xmlns:a16="http://schemas.microsoft.com/office/drawing/2014/main" id="{C819983A-B1BA-8CFF-C67C-9297134BEC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4" y="2749"/>
              <a:ext cx="17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800" b="0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6,1%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41" name="Rectangle 389">
              <a:extLst>
                <a:ext uri="{FF2B5EF4-FFF2-40B4-BE49-F238E27FC236}">
                  <a16:creationId xmlns:a16="http://schemas.microsoft.com/office/drawing/2014/main" id="{1AE3ED80-3CF3-D21E-C317-1064D7F138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1" y="2839"/>
              <a:ext cx="17" cy="76"/>
            </a:xfrm>
            <a:prstGeom prst="rect">
              <a:avLst/>
            </a:prstGeom>
            <a:solidFill>
              <a:srgbClr val="BC1C0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42" name="Rectangle 390">
              <a:extLst>
                <a:ext uri="{FF2B5EF4-FFF2-40B4-BE49-F238E27FC236}">
                  <a16:creationId xmlns:a16="http://schemas.microsoft.com/office/drawing/2014/main" id="{E925B9D4-AD8C-D6DA-9B06-E5BD1A7223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1" y="2839"/>
              <a:ext cx="17" cy="76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43" name="Rectangle 391">
              <a:extLst>
                <a:ext uri="{FF2B5EF4-FFF2-40B4-BE49-F238E27FC236}">
                  <a16:creationId xmlns:a16="http://schemas.microsoft.com/office/drawing/2014/main" id="{A8A3F9B2-A4E5-E17D-F50B-2AC77BB7C2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4" y="2835"/>
              <a:ext cx="19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-0,3%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44" name="Rectangle 392">
              <a:extLst>
                <a:ext uri="{FF2B5EF4-FFF2-40B4-BE49-F238E27FC236}">
                  <a16:creationId xmlns:a16="http://schemas.microsoft.com/office/drawing/2014/main" id="{F375C05F-C848-E575-0EFA-A6612D78A6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1" y="2839"/>
              <a:ext cx="17" cy="76"/>
            </a:xfrm>
            <a:prstGeom prst="rect">
              <a:avLst/>
            </a:prstGeom>
            <a:solidFill>
              <a:srgbClr val="BC1C0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45" name="Rectangle 393">
              <a:extLst>
                <a:ext uri="{FF2B5EF4-FFF2-40B4-BE49-F238E27FC236}">
                  <a16:creationId xmlns:a16="http://schemas.microsoft.com/office/drawing/2014/main" id="{B4EC735A-0C3E-24A8-AB03-FCA52792DC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1" y="2839"/>
              <a:ext cx="17" cy="76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46" name="Rectangle 394">
              <a:extLst>
                <a:ext uri="{FF2B5EF4-FFF2-40B4-BE49-F238E27FC236}">
                  <a16:creationId xmlns:a16="http://schemas.microsoft.com/office/drawing/2014/main" id="{0FD8D23D-756A-D36A-D8BC-654459784F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3" y="2835"/>
              <a:ext cx="19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-0,3%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47" name="Rectangle 395">
              <a:extLst>
                <a:ext uri="{FF2B5EF4-FFF2-40B4-BE49-F238E27FC236}">
                  <a16:creationId xmlns:a16="http://schemas.microsoft.com/office/drawing/2014/main" id="{9C42B7AA-CD4A-4C52-B8FE-F90656A206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4" y="2924"/>
              <a:ext cx="14" cy="77"/>
            </a:xfrm>
            <a:prstGeom prst="rect">
              <a:avLst/>
            </a:prstGeom>
            <a:solidFill>
              <a:srgbClr val="BC1C0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48" name="Rectangle 396">
              <a:extLst>
                <a:ext uri="{FF2B5EF4-FFF2-40B4-BE49-F238E27FC236}">
                  <a16:creationId xmlns:a16="http://schemas.microsoft.com/office/drawing/2014/main" id="{38A39222-135A-B00E-5613-C40F1296E3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4" y="2924"/>
              <a:ext cx="14" cy="77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49" name="Rectangle 397">
              <a:extLst>
                <a:ext uri="{FF2B5EF4-FFF2-40B4-BE49-F238E27FC236}">
                  <a16:creationId xmlns:a16="http://schemas.microsoft.com/office/drawing/2014/main" id="{F0510C08-B5E6-E67A-CAE3-5C159CC78E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9" y="2921"/>
              <a:ext cx="19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-0,2%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50" name="Rectangle 398">
              <a:extLst>
                <a:ext uri="{FF2B5EF4-FFF2-40B4-BE49-F238E27FC236}">
                  <a16:creationId xmlns:a16="http://schemas.microsoft.com/office/drawing/2014/main" id="{92C187E8-510B-A223-1FFF-9CD99B466C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4" y="2924"/>
              <a:ext cx="14" cy="77"/>
            </a:xfrm>
            <a:prstGeom prst="rect">
              <a:avLst/>
            </a:prstGeom>
            <a:solidFill>
              <a:srgbClr val="BC1C0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51" name="Rectangle 399">
              <a:extLst>
                <a:ext uri="{FF2B5EF4-FFF2-40B4-BE49-F238E27FC236}">
                  <a16:creationId xmlns:a16="http://schemas.microsoft.com/office/drawing/2014/main" id="{C9A5BD13-45E6-6324-5DC5-D8D4873EE9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4" y="2924"/>
              <a:ext cx="14" cy="77"/>
            </a:xfrm>
            <a:prstGeom prst="rect">
              <a:avLst/>
            </a:prstGeom>
            <a:noFill/>
            <a:ln w="1588" cap="flat">
              <a:solidFill>
                <a:srgbClr val="9499A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52" name="Rectangle 400">
              <a:extLst>
                <a:ext uri="{FF2B5EF4-FFF2-40B4-BE49-F238E27FC236}">
                  <a16:creationId xmlns:a16="http://schemas.microsoft.com/office/drawing/2014/main" id="{6CAAD132-124C-9E36-C78B-943FAF1BE9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8" y="2921"/>
              <a:ext cx="19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-0,2%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53" name="Rectangle 401">
              <a:extLst>
                <a:ext uri="{FF2B5EF4-FFF2-40B4-BE49-F238E27FC236}">
                  <a16:creationId xmlns:a16="http://schemas.microsoft.com/office/drawing/2014/main" id="{A986A79C-DFF7-40F0-A9DD-7352965BDE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" y="804"/>
              <a:ext cx="731" cy="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nb-NO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Optic Total, Mio. NOK</a:t>
              </a:r>
              <a:endParaRPr kumimoji="0" lang="nb-NO" altLang="nb-NO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54" name="Line 402">
              <a:extLst>
                <a:ext uri="{FF2B5EF4-FFF2-40B4-BE49-F238E27FC236}">
                  <a16:creationId xmlns:a16="http://schemas.microsoft.com/office/drawing/2014/main" id="{02824BF6-428C-5F03-EDE0-57613340E6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2" y="2054"/>
              <a:ext cx="5446" cy="0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355" name="Line 403">
              <a:extLst>
                <a:ext uri="{FF2B5EF4-FFF2-40B4-BE49-F238E27FC236}">
                  <a16:creationId xmlns:a16="http://schemas.microsoft.com/office/drawing/2014/main" id="{1E081676-3D7A-E215-2BA2-A1861649F2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2" y="801"/>
              <a:ext cx="0" cy="1207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aster_16_9_empty">
  <a:themeElements>
    <a:clrScheme name="GfK Template for Office 2003 16-9 1">
      <a:dk1>
        <a:srgbClr val="000000"/>
      </a:dk1>
      <a:lt1>
        <a:srgbClr val="FFFFFF"/>
      </a:lt1>
      <a:dk2>
        <a:srgbClr val="E95E0F"/>
      </a:dk2>
      <a:lt2>
        <a:srgbClr val="928580"/>
      </a:lt2>
      <a:accent1>
        <a:srgbClr val="004186"/>
      </a:accent1>
      <a:accent2>
        <a:srgbClr val="0087C8"/>
      </a:accent2>
      <a:accent3>
        <a:srgbClr val="FFFFFF"/>
      </a:accent3>
      <a:accent4>
        <a:srgbClr val="000000"/>
      </a:accent4>
      <a:accent5>
        <a:srgbClr val="AAB0C3"/>
      </a:accent5>
      <a:accent6>
        <a:srgbClr val="007AB5"/>
      </a:accent6>
      <a:hlink>
        <a:srgbClr val="E95E0F"/>
      </a:hlink>
      <a:folHlink>
        <a:srgbClr val="004186"/>
      </a:folHlink>
    </a:clrScheme>
    <a:fontScheme name="GfK Template for Office 2003 16-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fK Template for Office 2003 16-9 1">
        <a:dk1>
          <a:srgbClr val="000000"/>
        </a:dk1>
        <a:lt1>
          <a:srgbClr val="FFFFFF"/>
        </a:lt1>
        <a:dk2>
          <a:srgbClr val="E95E0F"/>
        </a:dk2>
        <a:lt2>
          <a:srgbClr val="928580"/>
        </a:lt2>
        <a:accent1>
          <a:srgbClr val="004186"/>
        </a:accent1>
        <a:accent2>
          <a:srgbClr val="0087C8"/>
        </a:accent2>
        <a:accent3>
          <a:srgbClr val="FFFFFF"/>
        </a:accent3>
        <a:accent4>
          <a:srgbClr val="000000"/>
        </a:accent4>
        <a:accent5>
          <a:srgbClr val="AAB0C3"/>
        </a:accent5>
        <a:accent6>
          <a:srgbClr val="007AB5"/>
        </a:accent6>
        <a:hlink>
          <a:srgbClr val="E95E0F"/>
        </a:hlink>
        <a:folHlink>
          <a:srgbClr val="0041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1" id="{D08E93DA-E3F9-4EB2-98FB-AD399A666113}" vid="{1967AACB-FB32-41DF-B32F-C413A81A2E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177396-fdb7-48ca-975d-6e4a859108f4" xsi:nil="true"/>
    <lcf76f155ced4ddcb4097134ff3c332f xmlns="67733c9f-35d1-41ce-a4e3-6e542c58b99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5D75CC0A1A8D43AB5DA7E885B9C55F" ma:contentTypeVersion="19" ma:contentTypeDescription="Opprett et nytt dokument." ma:contentTypeScope="" ma:versionID="fcbc8c0cab02fc147b92543b35d9efaf">
  <xsd:schema xmlns:xsd="http://www.w3.org/2001/XMLSchema" xmlns:xs="http://www.w3.org/2001/XMLSchema" xmlns:p="http://schemas.microsoft.com/office/2006/metadata/properties" xmlns:ns2="67733c9f-35d1-41ce-a4e3-6e542c58b995" xmlns:ns3="23177396-fdb7-48ca-975d-6e4a859108f4" targetNamespace="http://schemas.microsoft.com/office/2006/metadata/properties" ma:root="true" ma:fieldsID="42889c76f78a1ed1fd2e04dfdff89f7d" ns2:_="" ns3:_="">
    <xsd:import namespace="67733c9f-35d1-41ce-a4e3-6e542c58b995"/>
    <xsd:import namespace="23177396-fdb7-48ca-975d-6e4a859108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33c9f-35d1-41ce-a4e3-6e542c58b9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emerkelapper" ma:readOnly="false" ma:fieldId="{5cf76f15-5ced-4ddc-b409-7134ff3c332f}" ma:taxonomyMulti="true" ma:sspId="73d8b8c8-d1c4-415f-9099-a6b437b451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77396-fdb7-48ca-975d-6e4a859108f4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dc4d6d9-dc31-40c0-ab29-d6323af7c313}" ma:internalName="TaxCatchAll" ma:showField="CatchAllData" ma:web="23177396-fdb7-48ca-975d-6e4a859108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CA37C62-B267-4F4D-8FFE-506C7578B16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A1B309E-C24C-4B21-8511-979B1C006126}">
  <ds:schemaRefs>
    <ds:schemaRef ds:uri="23177396-fdb7-48ca-975d-6e4a859108f4"/>
    <ds:schemaRef ds:uri="67733c9f-35d1-41ce-a4e3-6e542c58b995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9254FB6-CB2F-4F2D-934A-BCBB47A01B90}">
  <ds:schemaRefs>
    <ds:schemaRef ds:uri="23177396-fdb7-48ca-975d-6e4a859108f4"/>
    <ds:schemaRef ds:uri="67733c9f-35d1-41ce-a4e3-6e542c58b99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304</Words>
  <Application>Microsoft Office PowerPoint</Application>
  <PresentationFormat>Custom</PresentationFormat>
  <Paragraphs>147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Master_16_9_empty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Tina Alvær</dc:creator>
  <dc:description>GemBox</dc:description>
  <cp:lastModifiedBy>Tina Alvær</cp:lastModifiedBy>
  <cp:revision>1</cp:revision>
  <dcterms:modified xsi:type="dcterms:W3CDTF">2026-02-23T12:52:01Z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0x0101009A5D75CC0A1A8D43AB5DA7E885B9C55F</vt:lpwstr>
  </property>
  <property fmtid="{D5CDD505-2E9C-101B-9397-08002B2CF9AE}" pid="3" name="MediaServiceImageTags">
    <vt:lpwstr/>
  </property>
</Properties>
</file>