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D55E3E-DCFA-4F71-9267-3667F50B9102}"/>
</file>

<file path=customXml/itemProps2.xml><?xml version="1.0" encoding="utf-8"?>
<ds:datastoreItem xmlns:ds="http://schemas.openxmlformats.org/officeDocument/2006/customXml" ds:itemID="{CB7696DE-D0AE-4A8E-A910-CEE711571436}"/>
</file>

<file path=customXml/itemProps3.xml><?xml version="1.0" encoding="utf-8"?>
<ds:datastoreItem xmlns:ds="http://schemas.openxmlformats.org/officeDocument/2006/customXml" ds:itemID="{FFCC35E3-D0A5-4F2E-AF2B-D489C0CE13CF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2024-04-02T11:11:34Z</cp:lastPrinted>
  <dcterms:created xsi:type="dcterms:W3CDTF">2024-04-02T09:11:34Z</dcterms:created>
  <dcterms:modified xsi:type="dcterms:W3CDTF">2024-08-19T09:07:23Z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