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62" r:id="rId2"/>
    <p:sldId id="265" r:id="rId3"/>
    <p:sldId id="268" r:id="rId4"/>
    <p:sldId id="271" r:id="rId5"/>
    <p:sldId id="274" r:id="rId6"/>
    <p:sldId id="277" r:id="rId7"/>
    <p:sldId id="280" r:id="rId8"/>
    <p:sldId id="283" r:id="rId9"/>
    <p:sldId id="286" r:id="rId10"/>
    <p:sldId id="289" r:id="rId11"/>
    <p:sldId id="292" r:id="rId12"/>
    <p:sldId id="295" r:id="rId13"/>
    <p:sldId id="298" r:id="rId14"/>
    <p:sldId id="301" r:id="rId15"/>
    <p:sldId id="304" r:id="rId16"/>
    <p:sldId id="307" r:id="rId17"/>
    <p:sldId id="310" r:id="rId18"/>
    <p:sldId id="313" r:id="rId19"/>
    <p:sldId id="316" r:id="rId20"/>
  </p:sldIdLst>
  <p:sldSz cx="9144000" cy="5145088"/>
  <p:notesSz cx="6858000" cy="9144000"/>
  <p:custDataLst>
    <p:tags r:id="rId21"/>
  </p:custDataLst>
  <p:defaultTextStyle>
    <a:defPPr>
      <a:defRPr lang="en-US" smtId="4294967295"/>
    </a:defPPr>
    <a:lvl1pPr marL="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>
            <p:custDataLst>
              <p:tags r:id="rId1"/>
            </p:custDataLst>
          </p:nvPr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 smtId="4294967295"/>
            </a:defPPr>
            <a:lvl1pPr marL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</a:lstStyle>
          <a:p>
            <a:pPr>
              <a:buFont typeface="Arial" charset="0"/>
              <a:buNone/>
              <a:defRPr/>
            </a:pPr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1186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025460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155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>
            <p:custDataLst>
              <p:tags r:id="rId5"/>
            </p:custDataLst>
          </p:nvPr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 smtId="4294967295"/>
            </a:defPPr>
            <a:lvl1pPr marL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</a:lstStyle>
          <a:p>
            <a:pPr>
              <a:buFont typeface="Arial" charset="0"/>
              <a:buNone/>
              <a:defRPr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93" r:id="rId2"/>
    <p:sldLayoutId id="2147483694" r:id="rId3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9pPr>
    </p:titleStyle>
    <p:bodyStyle>
      <a:lvl1pPr marL="342900" indent="-342900" algn="l" rtl="0" eaLnBrk="1" fontAlgn="base" hangingPunct="1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 eaLnBrk="1" fontAlgn="base" hangingPunct="1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6.09.30"/>
  <p:tag name="AS_TITLE" val="Aspose.Slides for .NET 4.0"/>
  <p:tag name="AS_VERSION" val="16.9.0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ATE" val="19.10.2011 11:04:46"/>
  <p:tag name="STYLE" val="VCT_Marker"/>
  <p:tag name="VCTMASTER" val="GfK Master for PPT 2010 4-3"/>
  <p:tag name="VCTORDER" val="1"/>
  <p:tag name="VCT-TEMPLATE" val="GfK Template PPT 2003 4-3.po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ATE" val="19.10.2011 11:04:46"/>
  <p:tag name="STYLE" val="VCT_Marker"/>
  <p:tag name="VCTMASTER" val="GfK Master for PPT 2010 4-3"/>
  <p:tag name="VCTORDER" val="1"/>
  <p:tag name="VCT-TEMPLATE" val="GfK Template PPT 2003 4-3.pot"/>
</p:tagLst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8" ma:contentTypeDescription="Opprett et nytt dokument." ma:contentTypeScope="" ma:versionID="25f710970e54592196e8a7a0e72b308d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ed92d578c18c7a4ecfb1cc1c53a957b9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736ACDA-416C-4D91-BCFD-C7FF84CF2F1B}"/>
</file>

<file path=customXml/itemProps2.xml><?xml version="1.0" encoding="utf-8"?>
<ds:datastoreItem xmlns:ds="http://schemas.openxmlformats.org/officeDocument/2006/customXml" ds:itemID="{2BB219BE-9674-4975-965C-FDBB3BAB4643}"/>
</file>

<file path=customXml/itemProps3.xml><?xml version="1.0" encoding="utf-8"?>
<ds:datastoreItem xmlns:ds="http://schemas.openxmlformats.org/officeDocument/2006/customXml" ds:itemID="{59EAC8AB-CC45-4D32-83ED-0FF45A914B54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cp:lastModifiedBy>Tina Alvær</cp:lastModifiedBy>
  <cp:revision>1</cp:revision>
  <cp:lastPrinted>2024-07-19T12:53:46Z</cp:lastPrinted>
  <dcterms:created xsi:type="dcterms:W3CDTF">2024-07-19T10:53:46Z</dcterms:created>
  <dcterms:modified xsi:type="dcterms:W3CDTF">2024-08-19T07:27:33Z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