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3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5" r:id="rId1"/>
  </p:sldMasterIdLst>
  <p:sldIdLst>
    <p:sldId id="262" r:id="rId2"/>
    <p:sldId id="265" r:id="rId3"/>
    <p:sldId id="268" r:id="rId4"/>
    <p:sldId id="271" r:id="rId5"/>
    <p:sldId id="274" r:id="rId6"/>
    <p:sldId id="277" r:id="rId7"/>
    <p:sldId id="280" r:id="rId8"/>
    <p:sldId id="283" r:id="rId9"/>
    <p:sldId id="286" r:id="rId10"/>
    <p:sldId id="289" r:id="rId11"/>
    <p:sldId id="292" r:id="rId12"/>
    <p:sldId id="295" r:id="rId13"/>
    <p:sldId id="298" r:id="rId14"/>
    <p:sldId id="301" r:id="rId15"/>
    <p:sldId id="304" r:id="rId16"/>
    <p:sldId id="307" r:id="rId17"/>
    <p:sldId id="310" r:id="rId18"/>
    <p:sldId id="313" r:id="rId19"/>
    <p:sldId id="316" r:id="rId20"/>
  </p:sldIdLst>
  <p:sldSz cx="9144000" cy="5145088"/>
  <p:notesSz cx="6858000" cy="9144000"/>
  <p:custDataLst>
    <p:tags r:id="rId21"/>
  </p:custDataLst>
  <p:defaultTextStyle>
    <a:defPPr>
      <a:defRPr lang="en-US" smtId="4294967295"/>
    </a:defPPr>
    <a:lvl1pPr marL="0" algn="l" defTabSz="914400" rtl="0" eaLnBrk="1" latinLnBrk="0" hangingPunct="1">
      <a:defRPr sz="1800" kern="1200" smtId="4294967295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 smtId="4294967295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 smtId="4294967295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 smtId="4294967295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 smtId="4294967295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 smtId="4294967295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 smtId="4294967295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 smtId="4294967295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 smtId="4294967295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940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customXml" Target="../customXml/item1.xml"/><Relationship Id="rId3" Type="http://schemas.openxmlformats.org/officeDocument/2006/relationships/slide" Target="slides/slide2.xml"/><Relationship Id="rId21" Type="http://schemas.openxmlformats.org/officeDocument/2006/relationships/tags" Target="tags/tag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28" Type="http://schemas.openxmlformats.org/officeDocument/2006/relationships/customXml" Target="../customXml/item3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Relationship Id="rId27" Type="http://schemas.openxmlformats.org/officeDocument/2006/relationships/customXml" Target="../customXml/item2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CT_Marker_ID_4" hidden="1"/>
          <p:cNvSpPr/>
          <p:nvPr>
            <p:custDataLst>
              <p:tags r:id="rId1"/>
            </p:custDataLst>
          </p:nvPr>
        </p:nvSpPr>
        <p:spPr bwMode="gray">
          <a:xfrm>
            <a:off x="1270000" y="95250"/>
            <a:ext cx="127000" cy="9525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de-DE" smtId="4294967295"/>
            </a:defPPr>
            <a:lvl1pPr marL="0" algn="ctr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1600" kern="1200" smtId="4294967295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ctr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1600" kern="1200" smtId="4294967295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ctr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1600" kern="1200" smtId="4294967295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ctr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1600" kern="1200" smtId="4294967295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ctr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1600" kern="1200" smtId="4294967295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600" kern="1200" smtId="4294967295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600" kern="1200" smtId="4294967295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600" kern="1200" smtId="4294967295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</a:lstStyle>
          <a:p>
            <a:pPr>
              <a:buFont typeface="Arial" charset="0"/>
              <a:buNone/>
              <a:defRPr/>
            </a:pPr>
            <a:endParaRPr lang="de-DE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511860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40254603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91155335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ags" Target="../tags/tag2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VCT_Marker_ID_4" hidden="1"/>
          <p:cNvSpPr/>
          <p:nvPr>
            <p:custDataLst>
              <p:tags r:id="rId5"/>
            </p:custDataLst>
          </p:nvPr>
        </p:nvSpPr>
        <p:spPr bwMode="gray">
          <a:xfrm>
            <a:off x="1270000" y="95250"/>
            <a:ext cx="127000" cy="9525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de-DE" smtId="4294967295"/>
            </a:defPPr>
            <a:lvl1pPr marL="0" algn="ctr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1600" kern="1200" smtId="4294967295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ctr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1600" kern="1200" smtId="4294967295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ctr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1600" kern="1200" smtId="4294967295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ctr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1600" kern="1200" smtId="4294967295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ctr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1600" kern="1200" smtId="4294967295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600" kern="1200" smtId="4294967295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600" kern="1200" smtId="4294967295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600" kern="1200" smtId="4294967295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</a:lstStyle>
          <a:p>
            <a:pPr>
              <a:buFont typeface="Arial" charset="0"/>
              <a:buNone/>
              <a:defRPr/>
            </a:pPr>
            <a:endParaRPr lang="de-DE">
              <a:solidFill>
                <a:schemeClr val="tx1"/>
              </a:solidFill>
            </a:endParaRPr>
          </a:p>
        </p:txBody>
      </p:sp>
      <p:grpSp>
        <p:nvGrpSpPr>
          <p:cNvPr id="1027" name="Group 69"/>
          <p:cNvGrpSpPr/>
          <p:nvPr/>
        </p:nvGrpSpPr>
        <p:grpSpPr>
          <a:xfrm>
            <a:off x="323850" y="-307975"/>
            <a:ext cx="8496300" cy="215900"/>
            <a:chOff x="204" y="-194"/>
            <a:chExt cx="5352" cy="136"/>
          </a:xfrm>
        </p:grpSpPr>
        <p:cxnSp>
          <p:nvCxnSpPr>
            <p:cNvPr id="64" name="Gerade Verbindung 63"/>
            <p:cNvCxnSpPr/>
            <p:nvPr/>
          </p:nvCxnSpPr>
          <p:spPr bwMode="gray">
            <a:xfrm rot="5400000">
              <a:off x="136" y="-126"/>
              <a:ext cx="136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Gerade Verbindung 64"/>
            <p:cNvCxnSpPr/>
            <p:nvPr/>
          </p:nvCxnSpPr>
          <p:spPr bwMode="gray">
            <a:xfrm rot="5400000">
              <a:off x="952" y="-126"/>
              <a:ext cx="136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Gerade Verbindung 66"/>
            <p:cNvCxnSpPr/>
            <p:nvPr/>
          </p:nvCxnSpPr>
          <p:spPr bwMode="gray">
            <a:xfrm rot="5400000">
              <a:off x="1043" y="-126"/>
              <a:ext cx="136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Gerade Verbindung 67"/>
            <p:cNvCxnSpPr/>
            <p:nvPr/>
          </p:nvCxnSpPr>
          <p:spPr bwMode="gray">
            <a:xfrm rot="5400000">
              <a:off x="1859" y="-126"/>
              <a:ext cx="136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Gerade Verbindung 68"/>
            <p:cNvCxnSpPr/>
            <p:nvPr/>
          </p:nvCxnSpPr>
          <p:spPr bwMode="gray">
            <a:xfrm rot="5400000">
              <a:off x="1950" y="-126"/>
              <a:ext cx="136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Gerade Verbindung 69"/>
            <p:cNvCxnSpPr/>
            <p:nvPr/>
          </p:nvCxnSpPr>
          <p:spPr bwMode="gray">
            <a:xfrm rot="5400000">
              <a:off x="2767" y="-126"/>
              <a:ext cx="136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Gerade Verbindung 70"/>
            <p:cNvCxnSpPr/>
            <p:nvPr/>
          </p:nvCxnSpPr>
          <p:spPr bwMode="gray">
            <a:xfrm rot="5400000">
              <a:off x="2857" y="-126"/>
              <a:ext cx="136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Gerade Verbindung 71"/>
            <p:cNvCxnSpPr/>
            <p:nvPr/>
          </p:nvCxnSpPr>
          <p:spPr bwMode="gray">
            <a:xfrm rot="5400000">
              <a:off x="3674" y="-126"/>
              <a:ext cx="136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Gerade Verbindung 72"/>
            <p:cNvCxnSpPr/>
            <p:nvPr/>
          </p:nvCxnSpPr>
          <p:spPr bwMode="gray">
            <a:xfrm rot="5400000">
              <a:off x="3764" y="-126"/>
              <a:ext cx="136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Gerade Verbindung 73"/>
            <p:cNvCxnSpPr/>
            <p:nvPr/>
          </p:nvCxnSpPr>
          <p:spPr bwMode="gray">
            <a:xfrm rot="5400000">
              <a:off x="4581" y="-126"/>
              <a:ext cx="136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Gerade Verbindung 74"/>
            <p:cNvCxnSpPr/>
            <p:nvPr/>
          </p:nvCxnSpPr>
          <p:spPr bwMode="gray">
            <a:xfrm rot="5400000">
              <a:off x="4672" y="-126"/>
              <a:ext cx="136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Gerade Verbindung 75"/>
            <p:cNvCxnSpPr/>
            <p:nvPr/>
          </p:nvCxnSpPr>
          <p:spPr bwMode="gray">
            <a:xfrm rot="5400000">
              <a:off x="5488" y="-126"/>
              <a:ext cx="136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28" name="Gruppieren 76"/>
          <p:cNvGrpSpPr/>
          <p:nvPr/>
        </p:nvGrpSpPr>
        <p:grpSpPr>
          <a:xfrm>
            <a:off x="323850" y="5243513"/>
            <a:ext cx="8496300" cy="215900"/>
            <a:chOff x="323850" y="-531550"/>
            <a:chExt cx="8496740" cy="432060"/>
          </a:xfrm>
        </p:grpSpPr>
        <p:cxnSp>
          <p:nvCxnSpPr>
            <p:cNvPr id="78" name="Gerade Verbindung 77"/>
            <p:cNvCxnSpPr/>
            <p:nvPr/>
          </p:nvCxnSpPr>
          <p:spPr bwMode="gray">
            <a:xfrm rot="5400000">
              <a:off x="107820" y="-315520"/>
              <a:ext cx="43206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Gerade Verbindung 78"/>
            <p:cNvCxnSpPr/>
            <p:nvPr/>
          </p:nvCxnSpPr>
          <p:spPr bwMode="gray">
            <a:xfrm rot="5400000">
              <a:off x="1403287" y="-315520"/>
              <a:ext cx="43206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Gerade Verbindung 79"/>
            <p:cNvCxnSpPr/>
            <p:nvPr/>
          </p:nvCxnSpPr>
          <p:spPr bwMode="gray">
            <a:xfrm rot="5400000">
              <a:off x="1547758" y="-315520"/>
              <a:ext cx="43206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Gerade Verbindung 82"/>
            <p:cNvCxnSpPr/>
            <p:nvPr/>
          </p:nvCxnSpPr>
          <p:spPr bwMode="gray">
            <a:xfrm rot="5400000">
              <a:off x="2843225" y="-315520"/>
              <a:ext cx="43206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Gerade Verbindung 83"/>
            <p:cNvCxnSpPr/>
            <p:nvPr/>
          </p:nvCxnSpPr>
          <p:spPr bwMode="gray">
            <a:xfrm rot="5400000">
              <a:off x="2987694" y="-315520"/>
              <a:ext cx="43206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Gerade Verbindung 84"/>
            <p:cNvCxnSpPr/>
            <p:nvPr/>
          </p:nvCxnSpPr>
          <p:spPr bwMode="gray">
            <a:xfrm rot="5400000">
              <a:off x="4284749" y="-315520"/>
              <a:ext cx="43206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Gerade Verbindung 85"/>
            <p:cNvCxnSpPr/>
            <p:nvPr/>
          </p:nvCxnSpPr>
          <p:spPr bwMode="gray">
            <a:xfrm rot="5400000">
              <a:off x="4427632" y="-315520"/>
              <a:ext cx="43206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Gerade Verbindung 86"/>
            <p:cNvCxnSpPr/>
            <p:nvPr/>
          </p:nvCxnSpPr>
          <p:spPr bwMode="gray">
            <a:xfrm rot="5400000">
              <a:off x="5724686" y="-315520"/>
              <a:ext cx="43206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Gerade Verbindung 87"/>
            <p:cNvCxnSpPr/>
            <p:nvPr/>
          </p:nvCxnSpPr>
          <p:spPr bwMode="gray">
            <a:xfrm rot="5400000">
              <a:off x="5867568" y="-315520"/>
              <a:ext cx="43206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Gerade Verbindung 88"/>
            <p:cNvCxnSpPr/>
            <p:nvPr/>
          </p:nvCxnSpPr>
          <p:spPr bwMode="gray">
            <a:xfrm rot="5400000">
              <a:off x="7164623" y="-315520"/>
              <a:ext cx="43206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Gerade Verbindung 89"/>
            <p:cNvCxnSpPr/>
            <p:nvPr/>
          </p:nvCxnSpPr>
          <p:spPr bwMode="gray">
            <a:xfrm rot="5400000">
              <a:off x="7309093" y="-315520"/>
              <a:ext cx="43206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1" name="Gerade Verbindung 90"/>
            <p:cNvCxnSpPr/>
            <p:nvPr/>
          </p:nvCxnSpPr>
          <p:spPr bwMode="gray">
            <a:xfrm rot="5400000">
              <a:off x="8604560" y="-315520"/>
              <a:ext cx="43206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29" name="Group 95"/>
          <p:cNvGrpSpPr/>
          <p:nvPr/>
        </p:nvGrpSpPr>
        <p:grpSpPr>
          <a:xfrm>
            <a:off x="9251950" y="773113"/>
            <a:ext cx="217488" cy="4175125"/>
            <a:chOff x="5828" y="487"/>
            <a:chExt cx="137" cy="2630"/>
          </a:xfrm>
        </p:grpSpPr>
        <p:cxnSp>
          <p:nvCxnSpPr>
            <p:cNvPr id="2" name="Gerade Verbindung 92"/>
            <p:cNvCxnSpPr/>
            <p:nvPr/>
          </p:nvCxnSpPr>
          <p:spPr bwMode="gray">
            <a:xfrm>
              <a:off x="5828" y="623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" name="Gerade Verbindung 93"/>
            <p:cNvCxnSpPr/>
            <p:nvPr/>
          </p:nvCxnSpPr>
          <p:spPr bwMode="gray">
            <a:xfrm>
              <a:off x="5828" y="487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" name="Gerade Verbindung 107"/>
            <p:cNvCxnSpPr/>
            <p:nvPr/>
          </p:nvCxnSpPr>
          <p:spPr bwMode="gray">
            <a:xfrm>
              <a:off x="5828" y="3117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Gerade Verbindung 108"/>
            <p:cNvCxnSpPr/>
            <p:nvPr/>
          </p:nvCxnSpPr>
          <p:spPr bwMode="gray">
            <a:xfrm>
              <a:off x="5828" y="3027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Gerade Verbindung 109"/>
            <p:cNvCxnSpPr/>
            <p:nvPr/>
          </p:nvCxnSpPr>
          <p:spPr bwMode="gray">
            <a:xfrm>
              <a:off x="5828" y="2618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Gerade Verbindung 110"/>
            <p:cNvCxnSpPr/>
            <p:nvPr/>
          </p:nvCxnSpPr>
          <p:spPr bwMode="gray">
            <a:xfrm>
              <a:off x="5828" y="2528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Gerade Verbindung 111"/>
            <p:cNvCxnSpPr/>
            <p:nvPr/>
          </p:nvCxnSpPr>
          <p:spPr bwMode="gray">
            <a:xfrm>
              <a:off x="5828" y="2119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Gerade Verbindung 112"/>
            <p:cNvCxnSpPr/>
            <p:nvPr/>
          </p:nvCxnSpPr>
          <p:spPr bwMode="gray">
            <a:xfrm>
              <a:off x="5828" y="2029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Gerade Verbindung 113"/>
            <p:cNvCxnSpPr/>
            <p:nvPr/>
          </p:nvCxnSpPr>
          <p:spPr bwMode="gray">
            <a:xfrm>
              <a:off x="5828" y="1621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Gerade Verbindung 114"/>
            <p:cNvCxnSpPr/>
            <p:nvPr/>
          </p:nvCxnSpPr>
          <p:spPr bwMode="gray">
            <a:xfrm>
              <a:off x="5828" y="1530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Gerade Verbindung 115"/>
            <p:cNvCxnSpPr/>
            <p:nvPr/>
          </p:nvCxnSpPr>
          <p:spPr bwMode="gray">
            <a:xfrm>
              <a:off x="5828" y="1122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Gerade Verbindung 116"/>
            <p:cNvCxnSpPr/>
            <p:nvPr/>
          </p:nvCxnSpPr>
          <p:spPr bwMode="gray">
            <a:xfrm>
              <a:off x="5828" y="1031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Gerade Verbindung 117"/>
            <p:cNvCxnSpPr/>
            <p:nvPr/>
          </p:nvCxnSpPr>
          <p:spPr bwMode="gray">
            <a:xfrm>
              <a:off x="5828" y="2981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30" name="Group 109"/>
          <p:cNvGrpSpPr/>
          <p:nvPr/>
        </p:nvGrpSpPr>
        <p:grpSpPr>
          <a:xfrm>
            <a:off x="-325438" y="773113"/>
            <a:ext cx="217488" cy="4175125"/>
            <a:chOff x="5828" y="487"/>
            <a:chExt cx="137" cy="2630"/>
          </a:xfrm>
        </p:grpSpPr>
        <p:cxnSp>
          <p:nvCxnSpPr>
            <p:cNvPr id="93" name="Gerade Verbindung 92"/>
            <p:cNvCxnSpPr/>
            <p:nvPr/>
          </p:nvCxnSpPr>
          <p:spPr bwMode="gray">
            <a:xfrm>
              <a:off x="5828" y="623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4" name="Gerade Verbindung 93"/>
            <p:cNvCxnSpPr/>
            <p:nvPr/>
          </p:nvCxnSpPr>
          <p:spPr bwMode="gray">
            <a:xfrm>
              <a:off x="5828" y="487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Gerade Verbindung 107"/>
            <p:cNvCxnSpPr/>
            <p:nvPr/>
          </p:nvCxnSpPr>
          <p:spPr bwMode="gray">
            <a:xfrm>
              <a:off x="5828" y="3117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9" name="Gerade Verbindung 108"/>
            <p:cNvCxnSpPr/>
            <p:nvPr/>
          </p:nvCxnSpPr>
          <p:spPr bwMode="gray">
            <a:xfrm>
              <a:off x="5828" y="3027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0" name="Gerade Verbindung 109"/>
            <p:cNvCxnSpPr/>
            <p:nvPr/>
          </p:nvCxnSpPr>
          <p:spPr bwMode="gray">
            <a:xfrm>
              <a:off x="5828" y="2618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1" name="Gerade Verbindung 110"/>
            <p:cNvCxnSpPr/>
            <p:nvPr/>
          </p:nvCxnSpPr>
          <p:spPr bwMode="gray">
            <a:xfrm>
              <a:off x="5828" y="2528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2" name="Gerade Verbindung 111"/>
            <p:cNvCxnSpPr/>
            <p:nvPr/>
          </p:nvCxnSpPr>
          <p:spPr bwMode="gray">
            <a:xfrm>
              <a:off x="5828" y="2119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3" name="Gerade Verbindung 112"/>
            <p:cNvCxnSpPr/>
            <p:nvPr/>
          </p:nvCxnSpPr>
          <p:spPr bwMode="gray">
            <a:xfrm>
              <a:off x="5828" y="2029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4" name="Gerade Verbindung 113"/>
            <p:cNvCxnSpPr/>
            <p:nvPr/>
          </p:nvCxnSpPr>
          <p:spPr bwMode="gray">
            <a:xfrm>
              <a:off x="5828" y="1621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5" name="Gerade Verbindung 114"/>
            <p:cNvCxnSpPr/>
            <p:nvPr/>
          </p:nvCxnSpPr>
          <p:spPr bwMode="gray">
            <a:xfrm>
              <a:off x="5828" y="1530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6" name="Gerade Verbindung 115"/>
            <p:cNvCxnSpPr/>
            <p:nvPr/>
          </p:nvCxnSpPr>
          <p:spPr bwMode="gray">
            <a:xfrm>
              <a:off x="5828" y="1122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7" name="Gerade Verbindung 116"/>
            <p:cNvCxnSpPr/>
            <p:nvPr/>
          </p:nvCxnSpPr>
          <p:spPr bwMode="gray">
            <a:xfrm>
              <a:off x="5828" y="1031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8" name="Gerade Verbindung 117"/>
            <p:cNvCxnSpPr/>
            <p:nvPr/>
          </p:nvCxnSpPr>
          <p:spPr bwMode="gray">
            <a:xfrm>
              <a:off x="5828" y="2981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93" r:id="rId2"/>
    <p:sldLayoutId id="2147483694" r:id="rId3"/>
  </p:sldLayoutIdLst>
  <p:transition/>
  <p:txStyles>
    <p:titleStyle>
      <a:lvl1pPr algn="l" rtl="0" eaLnBrk="1" fontAlgn="base" hangingPunct="1">
        <a:spcBef>
          <a:spcPct val="0"/>
        </a:spcBef>
        <a:spcAft>
          <a:spcPct val="0"/>
        </a:spcAft>
        <a:defRPr sz="20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000">
          <a:solidFill>
            <a:schemeClr val="tx1"/>
          </a:solidFill>
          <a:latin typeface="Arial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000">
          <a:solidFill>
            <a:schemeClr val="tx1"/>
          </a:solidFill>
          <a:latin typeface="Arial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000">
          <a:solidFill>
            <a:schemeClr val="tx1"/>
          </a:solidFill>
          <a:latin typeface="Arial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000">
          <a:solidFill>
            <a:schemeClr val="tx1"/>
          </a:solidFill>
          <a:latin typeface="Arial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000">
          <a:solidFill>
            <a:schemeClr val="tx1"/>
          </a:solidFill>
          <a:latin typeface="Arial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000">
          <a:solidFill>
            <a:schemeClr val="tx1"/>
          </a:solidFill>
          <a:latin typeface="Arial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000">
          <a:solidFill>
            <a:schemeClr val="tx1"/>
          </a:solidFill>
          <a:latin typeface="Arial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000">
          <a:solidFill>
            <a:schemeClr val="tx1"/>
          </a:solidFill>
          <a:latin typeface="Arial"/>
        </a:defRPr>
      </a:lvl9pPr>
    </p:titleStyle>
    <p:bodyStyle>
      <a:lvl1pPr marL="342900" indent="-342900" algn="l" rtl="0" eaLnBrk="1" fontAlgn="base" hangingPunct="1">
        <a:spcBef>
          <a:spcPts val="600"/>
        </a:spcBef>
        <a:spcAft>
          <a:spcPct val="0"/>
        </a:spcAft>
        <a:defRPr>
          <a:solidFill>
            <a:schemeClr val="tx2"/>
          </a:solidFill>
          <a:latin typeface="+mn-lt"/>
          <a:ea typeface="+mn-ea"/>
          <a:cs typeface="+mn-cs"/>
        </a:defRPr>
      </a:lvl1pPr>
      <a:lvl2pPr marL="1588" indent="455613" algn="l" rtl="0" eaLnBrk="1" fontAlgn="base" hangingPunct="1">
        <a:spcBef>
          <a:spcPts val="600"/>
        </a:spcBef>
        <a:spcAft>
          <a:spcPct val="0"/>
        </a:spcAft>
        <a:defRPr sz="1600">
          <a:solidFill>
            <a:schemeClr val="tx1"/>
          </a:solidFill>
          <a:latin typeface="+mn-lt"/>
        </a:defRPr>
      </a:lvl2pPr>
      <a:lvl3pPr marL="180975" indent="-177800" algn="l" rtl="0" eaLnBrk="1" fontAlgn="base" hangingPunct="1">
        <a:spcBef>
          <a:spcPts val="3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3pPr>
      <a:lvl4pPr marL="360363" indent="-177800" algn="l" rtl="0" eaLnBrk="1" fontAlgn="base" hangingPunct="1">
        <a:spcBef>
          <a:spcPts val="3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4pPr>
      <a:lvl5pPr marL="539750" indent="-177800" algn="l" rtl="0" eaLnBrk="1" fontAlgn="base" hangingPunct="1">
        <a:spcBef>
          <a:spcPts val="3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5pPr>
      <a:lvl6pPr marL="996950" indent="-177800" algn="l" rtl="0" eaLnBrk="1" fontAlgn="base" hangingPunct="1">
        <a:spcBef>
          <a:spcPts val="3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6pPr>
      <a:lvl7pPr marL="1454150" indent="-177800" algn="l" rtl="0" eaLnBrk="1" fontAlgn="base" hangingPunct="1">
        <a:spcBef>
          <a:spcPts val="3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7pPr>
      <a:lvl8pPr marL="1911350" indent="-177800" algn="l" rtl="0" eaLnBrk="1" fontAlgn="base" hangingPunct="1">
        <a:spcBef>
          <a:spcPts val="3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8pPr>
      <a:lvl9pPr marL="2368550" indent="-177800" algn="l" rtl="0" eaLnBrk="1" fontAlgn="base" hangingPunct="1">
        <a:spcBef>
          <a:spcPts val="3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em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em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em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emf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5088"/>
          </a:xfrm>
          <a:prstGeom prst="rect">
            <a:avLst/>
          </a:prstGeom>
        </p:spPr>
      </p:pic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5088"/>
          </a:xfrm>
          <a:prstGeom prst="rect">
            <a:avLst/>
          </a:prstGeom>
        </p:spPr>
      </p:pic>
    </p:spTree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5088"/>
          </a:xfrm>
          <a:prstGeom prst="rect">
            <a:avLst/>
          </a:prstGeom>
        </p:spPr>
      </p:pic>
    </p:spTree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5088"/>
          </a:xfrm>
          <a:prstGeom prst="rect">
            <a:avLst/>
          </a:prstGeom>
        </p:spPr>
      </p:pic>
    </p:spTree>
  </p:cSld>
  <p:clrMapOvr>
    <a:masterClrMapping/>
  </p:clrMapOvr>
  <p:transition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5088"/>
          </a:xfrm>
          <a:prstGeom prst="rect">
            <a:avLst/>
          </a:prstGeom>
        </p:spPr>
      </p:pic>
    </p:spTree>
  </p:cSld>
  <p:clrMapOvr>
    <a:masterClrMapping/>
  </p:clrMapOvr>
  <p:transition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5088"/>
          </a:xfrm>
          <a:prstGeom prst="rect">
            <a:avLst/>
          </a:prstGeom>
        </p:spPr>
      </p:pic>
    </p:spTree>
  </p:cSld>
  <p:clrMapOvr>
    <a:masterClrMapping/>
  </p:clrMapOvr>
  <p:transition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5088"/>
          </a:xfrm>
          <a:prstGeom prst="rect">
            <a:avLst/>
          </a:prstGeom>
        </p:spPr>
      </p:pic>
    </p:spTree>
  </p:cSld>
  <p:clrMapOvr>
    <a:masterClrMapping/>
  </p:clrMapOvr>
  <p:transition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5088"/>
          </a:xfrm>
          <a:prstGeom prst="rect">
            <a:avLst/>
          </a:prstGeom>
        </p:spPr>
      </p:pic>
    </p:spTree>
  </p:cSld>
  <p:clrMapOvr>
    <a:masterClrMapping/>
  </p:clrMapOvr>
  <p:transition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5088"/>
          </a:xfrm>
          <a:prstGeom prst="rect">
            <a:avLst/>
          </a:prstGeom>
        </p:spPr>
      </p:pic>
    </p:spTree>
  </p:cSld>
  <p:clrMapOvr>
    <a:masterClrMapping/>
  </p:clrMapOvr>
  <p:transition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5088"/>
          </a:xfrm>
          <a:prstGeom prst="rect">
            <a:avLst/>
          </a:prstGeom>
        </p:spPr>
      </p:pic>
    </p:spTree>
  </p:cSld>
  <p:clrMapOvr>
    <a:masterClrMapping/>
  </p:clrMapOvr>
  <p:transition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5088"/>
          </a:xfrm>
          <a:prstGeom prst="rect">
            <a:avLst/>
          </a:prstGeom>
        </p:spPr>
      </p:pic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5088"/>
          </a:xfrm>
          <a:prstGeom prst="rect">
            <a:avLst/>
          </a:prstGeom>
        </p:spPr>
      </p:pic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5088"/>
          </a:xfrm>
          <a:prstGeom prst="rect">
            <a:avLst/>
          </a:prstGeom>
        </p:spPr>
      </p:pic>
    </p:spTree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5088"/>
          </a:xfrm>
          <a:prstGeom prst="rect">
            <a:avLst/>
          </a:prstGeom>
        </p:spPr>
      </p:pic>
    </p:spTree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5088"/>
          </a:xfrm>
          <a:prstGeom prst="rect">
            <a:avLst/>
          </a:prstGeom>
        </p:spPr>
      </p:pic>
    </p:spTree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5088"/>
          </a:xfrm>
          <a:prstGeom prst="rect">
            <a:avLst/>
          </a:prstGeom>
        </p:spPr>
      </p:pic>
    </p:spTree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5088"/>
          </a:xfrm>
          <a:prstGeom prst="rect">
            <a:avLst/>
          </a:prstGeom>
        </p:spPr>
      </p:pic>
    </p:spTree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5088"/>
          </a:xfrm>
          <a:prstGeom prst="rect">
            <a:avLst/>
          </a:prstGeom>
        </p:spPr>
      </p:pic>
    </p:spTree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5088"/>
          </a:xfrm>
          <a:prstGeom prst="rect">
            <a:avLst/>
          </a:prstGeom>
        </p:spPr>
      </p:pic>
    </p:spTree>
  </p:cSld>
  <p:clrMapOvr>
    <a:masterClrMapping/>
  </p:clrMapOvr>
  <p:transition/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NET" val="4.0.30319.42000"/>
  <p:tag name="AS_OS" val="Microsoft Windows NT 6.2.9200.0"/>
  <p:tag name="AS_RELEASE_DATE" val="2016.09.30"/>
  <p:tag name="AS_TITLE" val="Aspose.Slides for .NET 4.0"/>
  <p:tag name="AS_VERSION" val="16.9.0.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ATE" val="19.10.2011 11:04:46"/>
  <p:tag name="STYLE" val="VCT_Marker"/>
  <p:tag name="VCTMASTER" val="GfK Master for PPT 2010 4-3"/>
  <p:tag name="VCTORDER" val="1"/>
  <p:tag name="VCT-TEMPLATE" val="GfK Template PPT 2003 4-3.pot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ATE" val="19.10.2011 11:04:46"/>
  <p:tag name="STYLE" val="VCT_Marker"/>
  <p:tag name="VCTMASTER" val="GfK Master for PPT 2010 4-3"/>
  <p:tag name="VCTORDER" val="1"/>
  <p:tag name="VCT-TEMPLATE" val="GfK Template PPT 2003 4-3.pot"/>
</p:tagLst>
</file>

<file path=ppt/theme/theme1.xml><?xml version="1.0" encoding="utf-8"?>
<a:theme xmlns:a="http://schemas.openxmlformats.org/drawingml/2006/main" name="Master_16_9_empty">
  <a:themeElements>
    <a:clrScheme name="GfK Template for Office 2003 16-9 1">
      <a:dk1>
        <a:srgbClr val="000000"/>
      </a:dk1>
      <a:lt1>
        <a:srgbClr val="FFFFFF"/>
      </a:lt1>
      <a:dk2>
        <a:srgbClr val="E95E0F"/>
      </a:dk2>
      <a:lt2>
        <a:srgbClr val="928580"/>
      </a:lt2>
      <a:accent1>
        <a:srgbClr val="004186"/>
      </a:accent1>
      <a:accent2>
        <a:srgbClr val="0087C8"/>
      </a:accent2>
      <a:accent3>
        <a:srgbClr val="FFFFFF"/>
      </a:accent3>
      <a:accent4>
        <a:srgbClr val="000000"/>
      </a:accent4>
      <a:accent5>
        <a:srgbClr val="AAB0C3"/>
      </a:accent5>
      <a:accent6>
        <a:srgbClr val="007AB5"/>
      </a:accent6>
      <a:hlink>
        <a:srgbClr val="E95E0F"/>
      </a:hlink>
      <a:folHlink>
        <a:srgbClr val="004186"/>
      </a:folHlink>
    </a:clrScheme>
    <a:fontScheme name="GfK Template for Office 2003 16-9">
      <a:majorFont>
        <a:latin typeface="Arial"/>
        <a:ea typeface="Arial"/>
        <a:cs typeface="Arial"/>
      </a:majorFont>
      <a:minorFont>
        <a:latin typeface="Arial"/>
        <a:ea typeface="Arial"/>
        <a:cs typeface="Arial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GfK Template for Office 2003 16-9 1">
        <a:dk1>
          <a:srgbClr val="000000"/>
        </a:dk1>
        <a:lt1>
          <a:srgbClr val="FFFFFF"/>
        </a:lt1>
        <a:dk2>
          <a:srgbClr val="E95E0F"/>
        </a:dk2>
        <a:lt2>
          <a:srgbClr val="928580"/>
        </a:lt2>
        <a:accent1>
          <a:srgbClr val="004186"/>
        </a:accent1>
        <a:accent2>
          <a:srgbClr val="0087C8"/>
        </a:accent2>
        <a:accent3>
          <a:srgbClr val="FFFFFF"/>
        </a:accent3>
        <a:accent4>
          <a:srgbClr val="000000"/>
        </a:accent4>
        <a:accent5>
          <a:srgbClr val="AAB0C3"/>
        </a:accent5>
        <a:accent6>
          <a:srgbClr val="007AB5"/>
        </a:accent6>
        <a:hlink>
          <a:srgbClr val="E95E0F"/>
        </a:hlink>
        <a:folHlink>
          <a:srgbClr val="00418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Präsentation1" id="{D08E93DA-E3F9-4EB2-98FB-AD399A666113}" vid="{1967AACB-FB32-41DF-B32F-C413A81A2E9F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9A5D75CC0A1A8D43AB5DA7E885B9C55F" ma:contentTypeVersion="18" ma:contentTypeDescription="Opprett et nytt dokument." ma:contentTypeScope="" ma:versionID="25f710970e54592196e8a7a0e72b308d">
  <xsd:schema xmlns:xsd="http://www.w3.org/2001/XMLSchema" xmlns:xs="http://www.w3.org/2001/XMLSchema" xmlns:p="http://schemas.microsoft.com/office/2006/metadata/properties" xmlns:ns2="67733c9f-35d1-41ce-a4e3-6e542c58b995" xmlns:ns3="23177396-fdb7-48ca-975d-6e4a859108f4" targetNamespace="http://schemas.microsoft.com/office/2006/metadata/properties" ma:root="true" ma:fieldsID="ed92d578c18c7a4ecfb1cc1c53a957b9" ns2:_="" ns3:_="">
    <xsd:import namespace="67733c9f-35d1-41ce-a4e3-6e542c58b995"/>
    <xsd:import namespace="23177396-fdb7-48ca-975d-6e4a859108f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AutoTags" minOccurs="0"/>
                <xsd:element ref="ns2:MediaLengthInSecond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7733c9f-35d1-41ce-a4e3-6e542c58b99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0" nillable="true" ma:taxonomy="true" ma:internalName="lcf76f155ced4ddcb4097134ff3c332f" ma:taxonomyFieldName="MediaServiceImageTags" ma:displayName="Bildemerkelapper" ma:readOnly="false" ma:fieldId="{5cf76f15-5ced-4ddc-b409-7134ff3c332f}" ma:taxonomyMulti="true" ma:sspId="73d8b8c8-d1c4-415f-9099-a6b437b4518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177396-fdb7-48ca-975d-6e4a859108f4" elementFormDefault="qualified">
    <xsd:import namespace="http://schemas.microsoft.com/office/2006/documentManagement/types"/>
    <xsd:import namespace="http://schemas.microsoft.com/office/infopath/2007/PartnerControls"/>
    <xsd:element name="TaxCatchAll" ma:index="21" nillable="true" ma:displayName="Taxonomy Catch All Column" ma:hidden="true" ma:list="{9dc4d6d9-dc31-40c0-ab29-d6323af7c313}" ma:internalName="TaxCatchAll" ma:showField="CatchAllData" ma:web="23177396-fdb7-48ca-975d-6e4a859108f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2" nillable="true" ma:displayName="Del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3" nillable="true" ma:displayName="Delingsdetaljer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holdstype"/>
        <xsd:element ref="dc:title" minOccurs="0" maxOccurs="1" ma:index="4" ma:displayName="Tit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23177396-fdb7-48ca-975d-6e4a859108f4" xsi:nil="true"/>
    <lcf76f155ced4ddcb4097134ff3c332f xmlns="67733c9f-35d1-41ce-a4e3-6e542c58b995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7CBFB2EF-2D37-4739-8E8C-CDC315EE698B}"/>
</file>

<file path=customXml/itemProps2.xml><?xml version="1.0" encoding="utf-8"?>
<ds:datastoreItem xmlns:ds="http://schemas.openxmlformats.org/officeDocument/2006/customXml" ds:itemID="{22522E85-6E8B-4C43-9528-AE317F2F8ECF}"/>
</file>

<file path=customXml/itemProps3.xml><?xml version="1.0" encoding="utf-8"?>
<ds:datastoreItem xmlns:ds="http://schemas.openxmlformats.org/officeDocument/2006/customXml" ds:itemID="{13ACA8CE-5B42-4774-BC5B-3C3C454AF013}"/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Custom</PresentationFormat>
  <Paragraphs>0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1" baseType="lpstr">
      <vt:lpstr>Arial</vt:lpstr>
      <vt:lpstr>Master_16_9_empty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Tina Alvær</dc:creator>
  <cp:lastModifiedBy>Tina Alvær</cp:lastModifiedBy>
  <cp:revision>1</cp:revision>
  <cp:lastPrinted>2024-09-02T10:03:41Z</cp:lastPrinted>
  <dcterms:created xsi:type="dcterms:W3CDTF">2024-09-02T08:03:41Z</dcterms:created>
  <dcterms:modified xsi:type="dcterms:W3CDTF">2024-09-04T05:16:22Z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0x0101009A5D75CC0A1A8D43AB5DA7E885B9C55F</vt:lpwstr>
  </property>
</Properties>
</file>