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3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5145088"/>
  <p:notesSz cx="6858000" cy="9144000"/>
  <p:defaultTextStyle>
    <a:defPPr>
      <a:defRPr lang="de-DE"/>
    </a:defPPr>
    <a:lvl1pPr marL="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874" y="77"/>
      </p:cViewPr>
      <p:guideLst/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CT_Marker_ID_4" hidden="1"/>
          <p:cNvSpPr/>
          <p:nvPr/>
        </p:nvSpPr>
        <p:spPr bwMode="gray">
          <a:xfrm>
            <a:off x="1270000" y="95250"/>
            <a:ext cx="127000" cy="952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None/>
            </a:pPr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027" name="Group 69"/>
          <p:cNvGrpSpPr/>
          <p:nvPr/>
        </p:nvGrpSpPr>
        <p:grpSpPr bwMode="auto">
          <a:xfrm>
            <a:off x="323850" y="-307975"/>
            <a:ext cx="8496300" cy="215900"/>
            <a:chOff x="204" y="-194"/>
            <a:chExt cx="5352" cy="136"/>
          </a:xfrm>
        </p:grpSpPr>
        <p:cxnSp>
          <p:nvCxnSpPr>
            <p:cNvPr id="64" name="Gerade Verbindung 63"/>
            <p:cNvCxnSpPr/>
            <p:nvPr/>
          </p:nvCxnSpPr>
          <p:spPr bwMode="gray">
            <a:xfrm rot="5400000">
              <a:off x="136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 Verbindung 64"/>
            <p:cNvCxnSpPr/>
            <p:nvPr/>
          </p:nvCxnSpPr>
          <p:spPr bwMode="gray">
            <a:xfrm rot="5400000">
              <a:off x="95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Gerade Verbindung 66"/>
            <p:cNvCxnSpPr/>
            <p:nvPr/>
          </p:nvCxnSpPr>
          <p:spPr bwMode="gray">
            <a:xfrm rot="5400000">
              <a:off x="1043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Gerade Verbindung 67"/>
            <p:cNvCxnSpPr/>
            <p:nvPr/>
          </p:nvCxnSpPr>
          <p:spPr bwMode="gray">
            <a:xfrm rot="5400000">
              <a:off x="1859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Gerade Verbindung 68"/>
            <p:cNvCxnSpPr/>
            <p:nvPr/>
          </p:nvCxnSpPr>
          <p:spPr bwMode="gray">
            <a:xfrm rot="5400000">
              <a:off x="1950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Gerade Verbindung 69"/>
            <p:cNvCxnSpPr/>
            <p:nvPr/>
          </p:nvCxnSpPr>
          <p:spPr bwMode="gray">
            <a:xfrm rot="5400000">
              <a:off x="276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Gerade Verbindung 70"/>
            <p:cNvCxnSpPr/>
            <p:nvPr/>
          </p:nvCxnSpPr>
          <p:spPr bwMode="gray">
            <a:xfrm rot="5400000">
              <a:off x="2857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Gerade Verbindung 71"/>
            <p:cNvCxnSpPr/>
            <p:nvPr/>
          </p:nvCxnSpPr>
          <p:spPr bwMode="gray">
            <a:xfrm rot="5400000">
              <a:off x="367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Gerade Verbindung 72"/>
            <p:cNvCxnSpPr/>
            <p:nvPr/>
          </p:nvCxnSpPr>
          <p:spPr bwMode="gray">
            <a:xfrm rot="5400000">
              <a:off x="3764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Gerade Verbindung 73"/>
            <p:cNvCxnSpPr/>
            <p:nvPr/>
          </p:nvCxnSpPr>
          <p:spPr bwMode="gray">
            <a:xfrm rot="5400000">
              <a:off x="4581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Gerade Verbindung 74"/>
            <p:cNvCxnSpPr/>
            <p:nvPr/>
          </p:nvCxnSpPr>
          <p:spPr bwMode="gray">
            <a:xfrm rot="5400000">
              <a:off x="4672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Gerade Verbindung 75"/>
            <p:cNvCxnSpPr/>
            <p:nvPr/>
          </p:nvCxnSpPr>
          <p:spPr bwMode="gray">
            <a:xfrm rot="5400000">
              <a:off x="5488" y="-126"/>
              <a:ext cx="13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8" name="Gruppieren 76"/>
          <p:cNvGrpSpPr/>
          <p:nvPr/>
        </p:nvGrpSpPr>
        <p:grpSpPr bwMode="auto">
          <a:xfrm>
            <a:off x="323850" y="5243513"/>
            <a:ext cx="8496300" cy="215900"/>
            <a:chOff x="323850" y="-531550"/>
            <a:chExt cx="8496740" cy="432060"/>
          </a:xfrm>
        </p:grpSpPr>
        <p:cxnSp>
          <p:nvCxnSpPr>
            <p:cNvPr id="78" name="Gerade Verbindung 77"/>
            <p:cNvCxnSpPr/>
            <p:nvPr/>
          </p:nvCxnSpPr>
          <p:spPr bwMode="gray">
            <a:xfrm rot="5400000">
              <a:off x="10782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Gerade Verbindung 78"/>
            <p:cNvCxnSpPr/>
            <p:nvPr/>
          </p:nvCxnSpPr>
          <p:spPr bwMode="gray">
            <a:xfrm rot="5400000">
              <a:off x="1403287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Gerade Verbindung 79"/>
            <p:cNvCxnSpPr/>
            <p:nvPr/>
          </p:nvCxnSpPr>
          <p:spPr bwMode="gray">
            <a:xfrm rot="5400000">
              <a:off x="154775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Gerade Verbindung 82"/>
            <p:cNvCxnSpPr/>
            <p:nvPr/>
          </p:nvCxnSpPr>
          <p:spPr bwMode="gray">
            <a:xfrm rot="5400000">
              <a:off x="2843225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Gerade Verbindung 83"/>
            <p:cNvCxnSpPr/>
            <p:nvPr/>
          </p:nvCxnSpPr>
          <p:spPr bwMode="gray">
            <a:xfrm rot="5400000">
              <a:off x="2987694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Gerade Verbindung 84"/>
            <p:cNvCxnSpPr/>
            <p:nvPr/>
          </p:nvCxnSpPr>
          <p:spPr bwMode="gray">
            <a:xfrm rot="5400000">
              <a:off x="4284749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Gerade Verbindung 85"/>
            <p:cNvCxnSpPr/>
            <p:nvPr/>
          </p:nvCxnSpPr>
          <p:spPr bwMode="gray">
            <a:xfrm rot="5400000">
              <a:off x="4427632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Gerade Verbindung 86"/>
            <p:cNvCxnSpPr/>
            <p:nvPr/>
          </p:nvCxnSpPr>
          <p:spPr bwMode="gray">
            <a:xfrm rot="5400000">
              <a:off x="5724686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Gerade Verbindung 87"/>
            <p:cNvCxnSpPr/>
            <p:nvPr/>
          </p:nvCxnSpPr>
          <p:spPr bwMode="gray">
            <a:xfrm rot="5400000">
              <a:off x="5867568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Gerade Verbindung 88"/>
            <p:cNvCxnSpPr/>
            <p:nvPr/>
          </p:nvCxnSpPr>
          <p:spPr bwMode="gray">
            <a:xfrm rot="5400000">
              <a:off x="716462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Gerade Verbindung 89"/>
            <p:cNvCxnSpPr/>
            <p:nvPr/>
          </p:nvCxnSpPr>
          <p:spPr bwMode="gray">
            <a:xfrm rot="5400000">
              <a:off x="7309093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Gerade Verbindung 90"/>
            <p:cNvCxnSpPr/>
            <p:nvPr/>
          </p:nvCxnSpPr>
          <p:spPr bwMode="gray">
            <a:xfrm rot="5400000">
              <a:off x="8604560" y="-315520"/>
              <a:ext cx="43206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9" name="Group 95"/>
          <p:cNvGrpSpPr/>
          <p:nvPr/>
        </p:nvGrpSpPr>
        <p:grpSpPr bwMode="auto">
          <a:xfrm>
            <a:off x="9251950" y="773113"/>
            <a:ext cx="217488" cy="4175125"/>
            <a:chOff x="5828" y="487"/>
            <a:chExt cx="137" cy="2630"/>
          </a:xfrm>
        </p:grpSpPr>
        <p:cxnSp>
          <p:nvCxnSpPr>
            <p:cNvPr id="2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0" name="Group 109"/>
          <p:cNvGrpSpPr/>
          <p:nvPr/>
        </p:nvGrpSpPr>
        <p:grpSpPr bwMode="auto">
          <a:xfrm>
            <a:off x="-325438" y="773113"/>
            <a:ext cx="217488" cy="4175125"/>
            <a:chOff x="5828" y="487"/>
            <a:chExt cx="137" cy="2630"/>
          </a:xfrm>
        </p:grpSpPr>
        <p:cxnSp>
          <p:nvCxnSpPr>
            <p:cNvPr id="93" name="Gerade Verbindung 92"/>
            <p:cNvCxnSpPr/>
            <p:nvPr/>
          </p:nvCxnSpPr>
          <p:spPr bwMode="gray">
            <a:xfrm>
              <a:off x="5828" y="623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Gerade Verbindung 93"/>
            <p:cNvCxnSpPr/>
            <p:nvPr/>
          </p:nvCxnSpPr>
          <p:spPr bwMode="gray">
            <a:xfrm>
              <a:off x="5828" y="48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Gerade Verbindung 107"/>
            <p:cNvCxnSpPr/>
            <p:nvPr/>
          </p:nvCxnSpPr>
          <p:spPr bwMode="gray">
            <a:xfrm>
              <a:off x="5828" y="311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Gerade Verbindung 108"/>
            <p:cNvCxnSpPr/>
            <p:nvPr/>
          </p:nvCxnSpPr>
          <p:spPr bwMode="gray">
            <a:xfrm>
              <a:off x="5828" y="3027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Gerade Verbindung 109"/>
            <p:cNvCxnSpPr/>
            <p:nvPr/>
          </p:nvCxnSpPr>
          <p:spPr bwMode="gray">
            <a:xfrm>
              <a:off x="5828" y="261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Gerade Verbindung 110"/>
            <p:cNvCxnSpPr/>
            <p:nvPr/>
          </p:nvCxnSpPr>
          <p:spPr bwMode="gray">
            <a:xfrm>
              <a:off x="5828" y="2528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Gerade Verbindung 111"/>
            <p:cNvCxnSpPr/>
            <p:nvPr/>
          </p:nvCxnSpPr>
          <p:spPr bwMode="gray">
            <a:xfrm>
              <a:off x="5828" y="211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Gerade Verbindung 112"/>
            <p:cNvCxnSpPr/>
            <p:nvPr/>
          </p:nvCxnSpPr>
          <p:spPr bwMode="gray">
            <a:xfrm>
              <a:off x="5828" y="2029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Gerade Verbindung 113"/>
            <p:cNvCxnSpPr/>
            <p:nvPr/>
          </p:nvCxnSpPr>
          <p:spPr bwMode="gray">
            <a:xfrm>
              <a:off x="5828" y="162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Gerade Verbindung 114"/>
            <p:cNvCxnSpPr/>
            <p:nvPr/>
          </p:nvCxnSpPr>
          <p:spPr bwMode="gray">
            <a:xfrm>
              <a:off x="5828" y="1530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Gerade Verbindung 115"/>
            <p:cNvCxnSpPr/>
            <p:nvPr/>
          </p:nvCxnSpPr>
          <p:spPr bwMode="gray">
            <a:xfrm>
              <a:off x="5828" y="1122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Gerade Verbindung 116"/>
            <p:cNvCxnSpPr/>
            <p:nvPr/>
          </p:nvCxnSpPr>
          <p:spPr bwMode="gray">
            <a:xfrm>
              <a:off x="5828" y="103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Gerade Verbindung 117"/>
            <p:cNvCxnSpPr/>
            <p:nvPr/>
          </p:nvCxnSpPr>
          <p:spPr bwMode="gray">
            <a:xfrm>
              <a:off x="5828" y="2981"/>
              <a:ext cx="13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sldNum="0" hdr="0" ftr="0" dt="0"/>
  <p:txStyles>
    <p:titleStyle>
      <a:lvl1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2pPr>
      <a:lvl3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3pPr>
      <a:lvl4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4pPr>
      <a:lvl5pPr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5pPr>
      <a:lvl6pPr marL="4572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6pPr>
      <a:lvl7pPr marL="9144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7pPr>
      <a:lvl8pPr marL="13716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8pPr>
      <a:lvl9pPr marL="1828800" algn="l" rtl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>
        <a:spcBef>
          <a:spcPts val="600"/>
        </a:spcBef>
        <a:spcAft>
          <a:spcPct val="0"/>
        </a:spcAft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1588" indent="455613" algn="l" rtl="0">
        <a:spcBef>
          <a:spcPts val="600"/>
        </a:spcBef>
        <a:spcAft>
          <a:spcPct val="0"/>
        </a:spcAft>
        <a:defRPr sz="1600">
          <a:solidFill>
            <a:schemeClr val="tx1"/>
          </a:solidFill>
          <a:latin typeface="+mn-lt"/>
        </a:defRPr>
      </a:lvl2pPr>
      <a:lvl3pPr marL="180975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360363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4pPr>
      <a:lvl5pPr marL="5397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9969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14541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19113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2368550" indent="-177800" algn="l" rtl="0">
        <a:spcBef>
          <a:spcPts val="3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508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aster_16_9_empty">
  <a:themeElements>
    <a:clrScheme name="GfK Template for Office 2003 16-9 1">
      <a:dk1>
        <a:srgbClr val="000000"/>
      </a:dk1>
      <a:lt1>
        <a:srgbClr val="FFFFFF"/>
      </a:lt1>
      <a:dk2>
        <a:srgbClr val="E95E0F"/>
      </a:dk2>
      <a:lt2>
        <a:srgbClr val="928580"/>
      </a:lt2>
      <a:accent1>
        <a:srgbClr val="004186"/>
      </a:accent1>
      <a:accent2>
        <a:srgbClr val="0087C8"/>
      </a:accent2>
      <a:accent3>
        <a:srgbClr val="FFFFFF"/>
      </a:accent3>
      <a:accent4>
        <a:srgbClr val="000000"/>
      </a:accent4>
      <a:accent5>
        <a:srgbClr val="AAB0C3"/>
      </a:accent5>
      <a:accent6>
        <a:srgbClr val="007AB5"/>
      </a:accent6>
      <a:hlink>
        <a:srgbClr val="E95E0F"/>
      </a:hlink>
      <a:folHlink>
        <a:srgbClr val="004186"/>
      </a:folHlink>
    </a:clrScheme>
    <a:fontScheme name="GfK Template for Office 2003 16-9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fK Template for Office 2003 16-9 1">
        <a:dk1>
          <a:srgbClr val="000000"/>
        </a:dk1>
        <a:lt1>
          <a:srgbClr val="FFFFFF"/>
        </a:lt1>
        <a:dk2>
          <a:srgbClr val="E95E0F"/>
        </a:dk2>
        <a:lt2>
          <a:srgbClr val="928580"/>
        </a:lt2>
        <a:accent1>
          <a:srgbClr val="004186"/>
        </a:accent1>
        <a:accent2>
          <a:srgbClr val="0087C8"/>
        </a:accent2>
        <a:accent3>
          <a:srgbClr val="FFFFFF"/>
        </a:accent3>
        <a:accent4>
          <a:srgbClr val="000000"/>
        </a:accent4>
        <a:accent5>
          <a:srgbClr val="AAB0C3"/>
        </a:accent5>
        <a:accent6>
          <a:srgbClr val="007AB5"/>
        </a:accent6>
        <a:hlink>
          <a:srgbClr val="E95E0F"/>
        </a:hlink>
        <a:folHlink>
          <a:srgbClr val="0041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D08E93DA-E3F9-4EB2-98FB-AD399A666113}" vid="{1967AACB-FB32-41DF-B32F-C413A81A2E9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5D75CC0A1A8D43AB5DA7E885B9C55F" ma:contentTypeVersion="19" ma:contentTypeDescription="Opprett et nytt dokument." ma:contentTypeScope="" ma:versionID="b82317b4026d7372c9c8f24731362ad3">
  <xsd:schema xmlns:xsd="http://www.w3.org/2001/XMLSchema" xmlns:xs="http://www.w3.org/2001/XMLSchema" xmlns:p="http://schemas.microsoft.com/office/2006/metadata/properties" xmlns:ns2="67733c9f-35d1-41ce-a4e3-6e542c58b995" xmlns:ns3="23177396-fdb7-48ca-975d-6e4a859108f4" targetNamespace="http://schemas.microsoft.com/office/2006/metadata/properties" ma:root="true" ma:fieldsID="15f20704e9fc210dd63acfe439abee24" ns2:_="" ns3:_="">
    <xsd:import namespace="67733c9f-35d1-41ce-a4e3-6e542c58b995"/>
    <xsd:import namespace="23177396-fdb7-48ca-975d-6e4a859108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3c9f-35d1-41ce-a4e3-6e542c58b9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Bildemerkelapper" ma:readOnly="false" ma:fieldId="{5cf76f15-5ced-4ddc-b409-7134ff3c332f}" ma:taxonomyMulti="true" ma:sspId="73d8b8c8-d1c4-415f-9099-a6b437b4518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177396-fdb7-48ca-975d-6e4a859108f4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9dc4d6d9-dc31-40c0-ab29-d6323af7c313}" ma:internalName="TaxCatchAll" ma:showField="CatchAllData" ma:web="23177396-fdb7-48ca-975d-6e4a859108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3177396-fdb7-48ca-975d-6e4a859108f4" xsi:nil="true"/>
    <lcf76f155ced4ddcb4097134ff3c332f xmlns="67733c9f-35d1-41ce-a4e3-6e542c58b99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EEEE426-6E97-4A2D-A89B-70471E8EE448}"/>
</file>

<file path=customXml/itemProps2.xml><?xml version="1.0" encoding="utf-8"?>
<ds:datastoreItem xmlns:ds="http://schemas.openxmlformats.org/officeDocument/2006/customXml" ds:itemID="{8C1440AB-0847-4B71-8184-FAFF0435C34A}"/>
</file>

<file path=customXml/itemProps3.xml><?xml version="1.0" encoding="utf-8"?>
<ds:datastoreItem xmlns:ds="http://schemas.openxmlformats.org/officeDocument/2006/customXml" ds:itemID="{629313D4-DF14-47CD-A10F-79ADA931C05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Arial</vt:lpstr>
      <vt:lpstr>Master_16_9_empty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Tina Alvær</dc:creator>
  <dc:description>GemBox</dc:description>
  <cp:lastModifiedBy>Tina Alvær</cp:lastModifiedBy>
  <cp:revision>1</cp:revision>
  <dcterms:modified xsi:type="dcterms:W3CDTF">2025-06-17T08:39:04Z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0x0101009A5D75CC0A1A8D43AB5DA7E885B9C55F</vt:lpwstr>
  </property>
</Properties>
</file>