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2539" y="101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b82317b4026d7372c9c8f24731362ad3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15f20704e9fc210dd63acfe439abee24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3CE309-703D-4355-83BA-6F0ADC917E26}"/>
</file>

<file path=customXml/itemProps2.xml><?xml version="1.0" encoding="utf-8"?>
<ds:datastoreItem xmlns:ds="http://schemas.openxmlformats.org/officeDocument/2006/customXml" ds:itemID="{01718160-7622-46CD-A377-2AA7DF8D5C44}"/>
</file>

<file path=customXml/itemProps3.xml><?xml version="1.0" encoding="utf-8"?>
<ds:datastoreItem xmlns:ds="http://schemas.openxmlformats.org/officeDocument/2006/customXml" ds:itemID="{1FEBC232-08D1-4091-8006-835C90B0FF2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2025-06-19T12:31:56Z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