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74" y="77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b82317b4026d7372c9c8f24731362ad3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15f20704e9fc210dd63acfe439abee24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5334619-29C5-4A7E-8CE2-579E3F1E35BB}"/>
</file>

<file path=customXml/itemProps2.xml><?xml version="1.0" encoding="utf-8"?>
<ds:datastoreItem xmlns:ds="http://schemas.openxmlformats.org/officeDocument/2006/customXml" ds:itemID="{48295653-C7BE-4BCA-9A5F-214BC9992D7B}"/>
</file>

<file path=customXml/itemProps3.xml><?xml version="1.0" encoding="utf-8"?>
<ds:datastoreItem xmlns:ds="http://schemas.openxmlformats.org/officeDocument/2006/customXml" ds:itemID="{D202FDE7-872F-4A8F-93BA-A9BA28F564D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2025-09-30T11:22:35Z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